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5" r:id="rId4"/>
    <p:sldId id="260" r:id="rId5"/>
    <p:sldId id="267" r:id="rId6"/>
    <p:sldId id="269" r:id="rId7"/>
    <p:sldId id="262" r:id="rId8"/>
    <p:sldId id="26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52D6A-DE35-445B-A031-0DBB7DDC42E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D7FA49-EE4F-43D9-84C2-7A8ED901BC5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pPr algn="ctr"/>
          <a:r>
            <a:rPr lang="es-ES_tradnl" sz="3100" dirty="0" smtClean="0">
              <a:solidFill>
                <a:srgbClr val="FFC000"/>
              </a:solidFill>
            </a:rPr>
            <a:t>¿Te lo tragas todo?</a:t>
          </a:r>
        </a:p>
        <a:p>
          <a:pPr algn="ctr"/>
          <a:r>
            <a:rPr lang="es-ES_tradnl" sz="3100" dirty="0" smtClean="0"/>
            <a:t>EXPOSICIÓN de ALCOHOL </a:t>
          </a:r>
        </a:p>
        <a:p>
          <a:pPr algn="ctr"/>
          <a:r>
            <a:rPr lang="es-ES_tradnl" sz="1800" dirty="0" smtClean="0"/>
            <a:t>(2012-13)</a:t>
          </a:r>
          <a:endParaRPr lang="es-ES" sz="1800" dirty="0"/>
        </a:p>
      </dgm:t>
    </dgm:pt>
    <dgm:pt modelId="{48504494-DDD7-409C-952E-E3A2D603B6F2}" type="parTrans" cxnId="{D89AF209-8833-4211-B757-B431AC68115C}">
      <dgm:prSet/>
      <dgm:spPr/>
      <dgm:t>
        <a:bodyPr/>
        <a:lstStyle/>
        <a:p>
          <a:endParaRPr lang="es-ES"/>
        </a:p>
      </dgm:t>
    </dgm:pt>
    <dgm:pt modelId="{EC256C73-55D2-4F87-8993-45D8619D868E}" type="sibTrans" cxnId="{D89AF209-8833-4211-B757-B431AC68115C}">
      <dgm:prSet/>
      <dgm:spPr/>
      <dgm:t>
        <a:bodyPr/>
        <a:lstStyle/>
        <a:p>
          <a:endParaRPr lang="es-ES"/>
        </a:p>
      </dgm:t>
    </dgm:pt>
    <dgm:pt modelId="{F8A8CE5D-19B4-4D55-B0A2-C5EF0164D97A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ES_tradnl" sz="2500" dirty="0" smtClean="0"/>
            <a:t>5 top </a:t>
          </a:r>
          <a:r>
            <a:rPr lang="es-ES_tradnl" sz="2500" dirty="0" err="1" smtClean="0"/>
            <a:t>secrets</a:t>
          </a:r>
          <a:r>
            <a:rPr lang="es-ES_tradnl" sz="2500" dirty="0" smtClean="0"/>
            <a:t> sobre el cannabis</a:t>
          </a:r>
        </a:p>
        <a:p>
          <a:pPr algn="ctr"/>
          <a:r>
            <a:rPr lang="es-ES_tradnl" sz="36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EXPOSICIÓN de CÁNNABIS </a:t>
          </a:r>
        </a:p>
        <a:p>
          <a:pPr algn="ctr"/>
          <a:r>
            <a:rPr lang="es-ES_tradnl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(2011-12)</a:t>
          </a:r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8C97408-0914-4E93-81BD-F10F9C34E67F}" type="parTrans" cxnId="{E8E950E5-14DF-4768-B42A-415403645A38}">
      <dgm:prSet/>
      <dgm:spPr/>
      <dgm:t>
        <a:bodyPr/>
        <a:lstStyle/>
        <a:p>
          <a:endParaRPr lang="es-ES"/>
        </a:p>
      </dgm:t>
    </dgm:pt>
    <dgm:pt modelId="{DE9A8E36-FCF1-4DA8-A84F-7467A91BA949}" type="sibTrans" cxnId="{E8E950E5-14DF-4768-B42A-415403645A38}">
      <dgm:prSet/>
      <dgm:spPr/>
      <dgm:t>
        <a:bodyPr/>
        <a:lstStyle/>
        <a:p>
          <a:endParaRPr lang="es-ES"/>
        </a:p>
      </dgm:t>
    </dgm:pt>
    <dgm:pt modelId="{BF75E673-4365-4464-B59E-D36F7B674387}" type="pres">
      <dgm:prSet presAssocID="{75B52D6A-DE35-445B-A031-0DBB7DDC42E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D63C65-C58F-45CB-88A4-9B48ED54EAC6}" type="pres">
      <dgm:prSet presAssocID="{79D7FA49-EE4F-43D9-84C2-7A8ED901BC51}" presName="comp" presStyleCnt="0"/>
      <dgm:spPr/>
    </dgm:pt>
    <dgm:pt modelId="{3B09054A-9071-46C2-9CCA-768D3238BD01}" type="pres">
      <dgm:prSet presAssocID="{79D7FA49-EE4F-43D9-84C2-7A8ED901BC51}" presName="box" presStyleLbl="node1" presStyleIdx="0" presStyleCnt="2" custScaleY="86008" custLinFactNeighborX="-5102" custLinFactNeighborY="2839"/>
      <dgm:spPr/>
      <dgm:t>
        <a:bodyPr/>
        <a:lstStyle/>
        <a:p>
          <a:endParaRPr lang="es-ES"/>
        </a:p>
      </dgm:t>
    </dgm:pt>
    <dgm:pt modelId="{68C4C374-9BF4-4F86-BDDD-85959F7DD64A}" type="pres">
      <dgm:prSet presAssocID="{79D7FA49-EE4F-43D9-84C2-7A8ED901BC51}" presName="img" presStyleLbl="fgImgPlace1" presStyleIdx="0" presStyleCnt="2" custScaleX="79175" custScaleY="103667" custLinFactNeighborX="-1014" custLinFactNeighborY="24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18BE3A9-9F0D-4DB5-99E6-D94A240412FB}" type="pres">
      <dgm:prSet presAssocID="{79D7FA49-EE4F-43D9-84C2-7A8ED901BC5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8BE041-029C-4E9D-B4C9-5A334AB50973}" type="pres">
      <dgm:prSet presAssocID="{EC256C73-55D2-4F87-8993-45D8619D868E}" presName="spacer" presStyleCnt="0"/>
      <dgm:spPr/>
    </dgm:pt>
    <dgm:pt modelId="{3F8DE5D7-5520-4B85-9AB3-32B9D0531456}" type="pres">
      <dgm:prSet presAssocID="{F8A8CE5D-19B4-4D55-B0A2-C5EF0164D97A}" presName="comp" presStyleCnt="0"/>
      <dgm:spPr/>
    </dgm:pt>
    <dgm:pt modelId="{4328B7A1-4505-42A0-AC09-6CD388333331}" type="pres">
      <dgm:prSet presAssocID="{F8A8CE5D-19B4-4D55-B0A2-C5EF0164D97A}" presName="box" presStyleLbl="node1" presStyleIdx="1" presStyleCnt="2" custScaleY="77446"/>
      <dgm:spPr/>
      <dgm:t>
        <a:bodyPr/>
        <a:lstStyle/>
        <a:p>
          <a:endParaRPr lang="es-ES"/>
        </a:p>
      </dgm:t>
    </dgm:pt>
    <dgm:pt modelId="{A14B8DDC-710C-4724-AB8D-AA408FC47794}" type="pres">
      <dgm:prSet presAssocID="{F8A8CE5D-19B4-4D55-B0A2-C5EF0164D97A}" presName="img" presStyleLbl="fgImgPlace1" presStyleIdx="1" presStyleCnt="2" custScaleX="75547" custScaleY="80004"/>
      <dgm:spPr/>
    </dgm:pt>
    <dgm:pt modelId="{6C5720ED-B3E6-4233-8F32-E378D391E1DC}" type="pres">
      <dgm:prSet presAssocID="{F8A8CE5D-19B4-4D55-B0A2-C5EF0164D97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CBE436-16B2-4FCD-BEFB-5DE853DEF30E}" type="presOf" srcId="{79D7FA49-EE4F-43D9-84C2-7A8ED901BC51}" destId="{F18BE3A9-9F0D-4DB5-99E6-D94A240412FB}" srcOrd="1" destOrd="0" presId="urn:microsoft.com/office/officeart/2005/8/layout/vList4#1"/>
    <dgm:cxn modelId="{7B6DD3A9-8C11-4622-8EDF-591C12469D08}" type="presOf" srcId="{75B52D6A-DE35-445B-A031-0DBB7DDC42EF}" destId="{BF75E673-4365-4464-B59E-D36F7B674387}" srcOrd="0" destOrd="0" presId="urn:microsoft.com/office/officeart/2005/8/layout/vList4#1"/>
    <dgm:cxn modelId="{D89AF209-8833-4211-B757-B431AC68115C}" srcId="{75B52D6A-DE35-445B-A031-0DBB7DDC42EF}" destId="{79D7FA49-EE4F-43D9-84C2-7A8ED901BC51}" srcOrd="0" destOrd="0" parTransId="{48504494-DDD7-409C-952E-E3A2D603B6F2}" sibTransId="{EC256C73-55D2-4F87-8993-45D8619D868E}"/>
    <dgm:cxn modelId="{5D5F905C-1F6C-462B-B5BB-B858EBCFE24A}" type="presOf" srcId="{F8A8CE5D-19B4-4D55-B0A2-C5EF0164D97A}" destId="{6C5720ED-B3E6-4233-8F32-E378D391E1DC}" srcOrd="1" destOrd="0" presId="urn:microsoft.com/office/officeart/2005/8/layout/vList4#1"/>
    <dgm:cxn modelId="{6F1BE8A7-CA44-4AB2-85D4-0506588EEE99}" type="presOf" srcId="{F8A8CE5D-19B4-4D55-B0A2-C5EF0164D97A}" destId="{4328B7A1-4505-42A0-AC09-6CD388333331}" srcOrd="0" destOrd="0" presId="urn:microsoft.com/office/officeart/2005/8/layout/vList4#1"/>
    <dgm:cxn modelId="{D79F2674-FC75-43E8-B5D3-58BF7D4EB141}" type="presOf" srcId="{79D7FA49-EE4F-43D9-84C2-7A8ED901BC51}" destId="{3B09054A-9071-46C2-9CCA-768D3238BD01}" srcOrd="0" destOrd="0" presId="urn:microsoft.com/office/officeart/2005/8/layout/vList4#1"/>
    <dgm:cxn modelId="{E8E950E5-14DF-4768-B42A-415403645A38}" srcId="{75B52D6A-DE35-445B-A031-0DBB7DDC42EF}" destId="{F8A8CE5D-19B4-4D55-B0A2-C5EF0164D97A}" srcOrd="1" destOrd="0" parTransId="{88C97408-0914-4E93-81BD-F10F9C34E67F}" sibTransId="{DE9A8E36-FCF1-4DA8-A84F-7467A91BA949}"/>
    <dgm:cxn modelId="{95CFD9A0-BF31-4CE7-BC18-F974388BBE1F}" type="presParOf" srcId="{BF75E673-4365-4464-B59E-D36F7B674387}" destId="{F2D63C65-C58F-45CB-88A4-9B48ED54EAC6}" srcOrd="0" destOrd="0" presId="urn:microsoft.com/office/officeart/2005/8/layout/vList4#1"/>
    <dgm:cxn modelId="{A22A57F2-EB9A-4F6D-961B-DE2F872F9E72}" type="presParOf" srcId="{F2D63C65-C58F-45CB-88A4-9B48ED54EAC6}" destId="{3B09054A-9071-46C2-9CCA-768D3238BD01}" srcOrd="0" destOrd="0" presId="urn:microsoft.com/office/officeart/2005/8/layout/vList4#1"/>
    <dgm:cxn modelId="{37AAFCE5-A1B7-4FDF-B047-7EC8DCD1C60F}" type="presParOf" srcId="{F2D63C65-C58F-45CB-88A4-9B48ED54EAC6}" destId="{68C4C374-9BF4-4F86-BDDD-85959F7DD64A}" srcOrd="1" destOrd="0" presId="urn:microsoft.com/office/officeart/2005/8/layout/vList4#1"/>
    <dgm:cxn modelId="{C5B67B36-235C-4E33-8B05-78DCEC9A6DFD}" type="presParOf" srcId="{F2D63C65-C58F-45CB-88A4-9B48ED54EAC6}" destId="{F18BE3A9-9F0D-4DB5-99E6-D94A240412FB}" srcOrd="2" destOrd="0" presId="urn:microsoft.com/office/officeart/2005/8/layout/vList4#1"/>
    <dgm:cxn modelId="{C4652814-B85F-4050-9F08-603D04F11F21}" type="presParOf" srcId="{BF75E673-4365-4464-B59E-D36F7B674387}" destId="{378BE041-029C-4E9D-B4C9-5A334AB50973}" srcOrd="1" destOrd="0" presId="urn:microsoft.com/office/officeart/2005/8/layout/vList4#1"/>
    <dgm:cxn modelId="{F5DC8963-F2FC-4876-9824-A0565AD94684}" type="presParOf" srcId="{BF75E673-4365-4464-B59E-D36F7B674387}" destId="{3F8DE5D7-5520-4B85-9AB3-32B9D0531456}" srcOrd="2" destOrd="0" presId="urn:microsoft.com/office/officeart/2005/8/layout/vList4#1"/>
    <dgm:cxn modelId="{F403A32B-6A44-4B34-A212-2F21C8F9E9D7}" type="presParOf" srcId="{3F8DE5D7-5520-4B85-9AB3-32B9D0531456}" destId="{4328B7A1-4505-42A0-AC09-6CD388333331}" srcOrd="0" destOrd="0" presId="urn:microsoft.com/office/officeart/2005/8/layout/vList4#1"/>
    <dgm:cxn modelId="{D8501DE3-E2C7-47BF-BD36-E114E2D7881C}" type="presParOf" srcId="{3F8DE5D7-5520-4B85-9AB3-32B9D0531456}" destId="{A14B8DDC-710C-4724-AB8D-AA408FC47794}" srcOrd="1" destOrd="0" presId="urn:microsoft.com/office/officeart/2005/8/layout/vList4#1"/>
    <dgm:cxn modelId="{45A41C16-08DA-4663-A62C-00E5E195EC9C}" type="presParOf" srcId="{3F8DE5D7-5520-4B85-9AB3-32B9D0531456}" destId="{6C5720ED-B3E6-4233-8F32-E378D391E1D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09B763-2C03-44F9-8BD9-6DDCF141DB8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9A9C540-F775-4B9D-BF2E-3DB8BA05588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https://www.facebook.com/cmapazgz</a:t>
          </a:r>
          <a:endParaRPr lang="es-ES" dirty="0"/>
        </a:p>
      </dgm:t>
    </dgm:pt>
    <dgm:pt modelId="{902CE4FF-16B9-4DDF-85FE-455B0759F90A}" type="parTrans" cxnId="{353912AE-68EA-4F45-9096-529E626A7E5F}">
      <dgm:prSet/>
      <dgm:spPr/>
      <dgm:t>
        <a:bodyPr/>
        <a:lstStyle/>
        <a:p>
          <a:endParaRPr lang="es-ES"/>
        </a:p>
      </dgm:t>
    </dgm:pt>
    <dgm:pt modelId="{361FDC1D-F0CA-4B9E-9E60-A9F6F4926A85}" type="sibTrans" cxnId="{353912AE-68EA-4F45-9096-529E626A7E5F}">
      <dgm:prSet/>
      <dgm:spPr/>
      <dgm:t>
        <a:bodyPr/>
        <a:lstStyle/>
        <a:p>
          <a:endParaRPr lang="es-ES"/>
        </a:p>
      </dgm:t>
    </dgm:pt>
    <dgm:pt modelId="{197ED2FF-0632-43FB-B65E-422A7BE81B85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S" dirty="0" smtClean="0"/>
            <a:t>htthttps://twitter.com/@cmapa_zgz</a:t>
          </a:r>
          <a:endParaRPr lang="es-ES" dirty="0"/>
        </a:p>
      </dgm:t>
    </dgm:pt>
    <dgm:pt modelId="{90046C08-BF98-4AC5-85DC-2A18B94BBC30}" type="parTrans" cxnId="{1B8804CD-D817-43FD-BB2B-7BC7B0C9EEEA}">
      <dgm:prSet/>
      <dgm:spPr/>
      <dgm:t>
        <a:bodyPr/>
        <a:lstStyle/>
        <a:p>
          <a:endParaRPr lang="es-ES"/>
        </a:p>
      </dgm:t>
    </dgm:pt>
    <dgm:pt modelId="{B8CCD46C-DB42-4FAE-9B75-FBF30E416364}" type="sibTrans" cxnId="{1B8804CD-D817-43FD-BB2B-7BC7B0C9EEEA}">
      <dgm:prSet/>
      <dgm:spPr/>
      <dgm:t>
        <a:bodyPr/>
        <a:lstStyle/>
        <a:p>
          <a:endParaRPr lang="es-ES"/>
        </a:p>
      </dgm:t>
    </dgm:pt>
    <dgm:pt modelId="{9ED1CB8C-9D98-4C22-88CB-CE6BE6A7BDB4}">
      <dgm:prSet phldrT="[Texto]"/>
      <dgm:spPr/>
      <dgm:t>
        <a:bodyPr/>
        <a:lstStyle/>
        <a:p>
          <a:r>
            <a:rPr lang="es-ES_tradnl" dirty="0" smtClean="0"/>
            <a:t>www.zaragoza.es/cmapa </a:t>
          </a:r>
          <a:endParaRPr lang="es-ES" dirty="0"/>
        </a:p>
      </dgm:t>
    </dgm:pt>
    <dgm:pt modelId="{B8C10017-1F68-498C-A5F2-0B7551249C07}" type="sibTrans" cxnId="{5176DC7B-3FE8-4C5E-8333-C0739CBA01B3}">
      <dgm:prSet/>
      <dgm:spPr/>
      <dgm:t>
        <a:bodyPr/>
        <a:lstStyle/>
        <a:p>
          <a:endParaRPr lang="es-ES"/>
        </a:p>
      </dgm:t>
    </dgm:pt>
    <dgm:pt modelId="{0D828398-4161-42DB-8183-75CF0A5E83DA}" type="parTrans" cxnId="{5176DC7B-3FE8-4C5E-8333-C0739CBA01B3}">
      <dgm:prSet/>
      <dgm:spPr/>
      <dgm:t>
        <a:bodyPr/>
        <a:lstStyle/>
        <a:p>
          <a:endParaRPr lang="es-ES"/>
        </a:p>
      </dgm:t>
    </dgm:pt>
    <dgm:pt modelId="{9AC7E0E7-FDD0-4E20-ACA8-49003959E6E7}" type="pres">
      <dgm:prSet presAssocID="{FB09B763-2C03-44F9-8BD9-6DDCF141D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9A7C77-20FB-4573-BB02-9E404CD09BF4}" type="pres">
      <dgm:prSet presAssocID="{9ED1CB8C-9D98-4C22-88CB-CE6BE6A7BDB4}" presName="circle1" presStyleLbl="node1" presStyleIdx="0" presStyleCnt="3"/>
      <dgm:spPr/>
    </dgm:pt>
    <dgm:pt modelId="{1E6D950D-ECBE-4F91-9F29-F30794035321}" type="pres">
      <dgm:prSet presAssocID="{9ED1CB8C-9D98-4C22-88CB-CE6BE6A7BDB4}" presName="space" presStyleCnt="0"/>
      <dgm:spPr/>
    </dgm:pt>
    <dgm:pt modelId="{B1C4BCD6-FFE9-4F95-A3C3-B626525EA224}" type="pres">
      <dgm:prSet presAssocID="{9ED1CB8C-9D98-4C22-88CB-CE6BE6A7BDB4}" presName="rect1" presStyleLbl="alignAcc1" presStyleIdx="0" presStyleCnt="3"/>
      <dgm:spPr/>
      <dgm:t>
        <a:bodyPr/>
        <a:lstStyle/>
        <a:p>
          <a:endParaRPr lang="es-ES"/>
        </a:p>
      </dgm:t>
    </dgm:pt>
    <dgm:pt modelId="{9AF38F21-79A2-42B0-B50E-5A3DAAC965AE}" type="pres">
      <dgm:prSet presAssocID="{197ED2FF-0632-43FB-B65E-422A7BE81B85}" presName="vertSpace2" presStyleLbl="node1" presStyleIdx="0" presStyleCnt="3"/>
      <dgm:spPr/>
    </dgm:pt>
    <dgm:pt modelId="{3EEE9444-1175-4593-9232-8D5D1149C876}" type="pres">
      <dgm:prSet presAssocID="{197ED2FF-0632-43FB-B65E-422A7BE81B85}" presName="circle2" presStyleLbl="node1" presStyleIdx="1" presStyleCnt="3"/>
      <dgm:spPr/>
    </dgm:pt>
    <dgm:pt modelId="{76BB8E4B-6B8C-48C9-816A-B2EDA3A1972F}" type="pres">
      <dgm:prSet presAssocID="{197ED2FF-0632-43FB-B65E-422A7BE81B85}" presName="rect2" presStyleLbl="alignAcc1" presStyleIdx="1" presStyleCnt="3"/>
      <dgm:spPr/>
      <dgm:t>
        <a:bodyPr/>
        <a:lstStyle/>
        <a:p>
          <a:endParaRPr lang="es-ES"/>
        </a:p>
      </dgm:t>
    </dgm:pt>
    <dgm:pt modelId="{CD3572AE-0B72-4C04-A9F8-D55E392146E4}" type="pres">
      <dgm:prSet presAssocID="{59A9C540-F775-4B9D-BF2E-3DB8BA05588C}" presName="vertSpace3" presStyleLbl="node1" presStyleIdx="1" presStyleCnt="3"/>
      <dgm:spPr/>
    </dgm:pt>
    <dgm:pt modelId="{1321684B-1BE7-47AA-99E0-7808DAECCAB9}" type="pres">
      <dgm:prSet presAssocID="{59A9C540-F775-4B9D-BF2E-3DB8BA05588C}" presName="circle3" presStyleLbl="node1" presStyleIdx="2" presStyleCnt="3"/>
      <dgm:spPr/>
    </dgm:pt>
    <dgm:pt modelId="{65C9A7E5-EE40-4611-971C-33EE4FBAB4D8}" type="pres">
      <dgm:prSet presAssocID="{59A9C540-F775-4B9D-BF2E-3DB8BA05588C}" presName="rect3" presStyleLbl="alignAcc1" presStyleIdx="2" presStyleCnt="3"/>
      <dgm:spPr/>
      <dgm:t>
        <a:bodyPr/>
        <a:lstStyle/>
        <a:p>
          <a:endParaRPr lang="es-ES"/>
        </a:p>
      </dgm:t>
    </dgm:pt>
    <dgm:pt modelId="{18E6DC08-ACCF-4DD5-B756-C0516C9F1365}" type="pres">
      <dgm:prSet presAssocID="{9ED1CB8C-9D98-4C22-88CB-CE6BE6A7BDB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0AB54-64E4-48E9-8F81-F5F22E1A4A45}" type="pres">
      <dgm:prSet presAssocID="{197ED2FF-0632-43FB-B65E-422A7BE81B8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DBD2E5-7179-4F8B-8E81-27A6C49AB0ED}" type="pres">
      <dgm:prSet presAssocID="{59A9C540-F775-4B9D-BF2E-3DB8BA05588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8804CD-D817-43FD-BB2B-7BC7B0C9EEEA}" srcId="{FB09B763-2C03-44F9-8BD9-6DDCF141DB87}" destId="{197ED2FF-0632-43FB-B65E-422A7BE81B85}" srcOrd="1" destOrd="0" parTransId="{90046C08-BF98-4AC5-85DC-2A18B94BBC30}" sibTransId="{B8CCD46C-DB42-4FAE-9B75-FBF30E416364}"/>
    <dgm:cxn modelId="{E50DD416-D156-405F-8F79-2DAD885CFFC5}" type="presOf" srcId="{197ED2FF-0632-43FB-B65E-422A7BE81B85}" destId="{76BB8E4B-6B8C-48C9-816A-B2EDA3A1972F}" srcOrd="0" destOrd="0" presId="urn:microsoft.com/office/officeart/2005/8/layout/target3"/>
    <dgm:cxn modelId="{69FD5FD4-2D32-4368-AB2A-B8C473A9206D}" type="presOf" srcId="{9ED1CB8C-9D98-4C22-88CB-CE6BE6A7BDB4}" destId="{B1C4BCD6-FFE9-4F95-A3C3-B626525EA224}" srcOrd="0" destOrd="0" presId="urn:microsoft.com/office/officeart/2005/8/layout/target3"/>
    <dgm:cxn modelId="{5176DC7B-3FE8-4C5E-8333-C0739CBA01B3}" srcId="{FB09B763-2C03-44F9-8BD9-6DDCF141DB87}" destId="{9ED1CB8C-9D98-4C22-88CB-CE6BE6A7BDB4}" srcOrd="0" destOrd="0" parTransId="{0D828398-4161-42DB-8183-75CF0A5E83DA}" sibTransId="{B8C10017-1F68-498C-A5F2-0B7551249C07}"/>
    <dgm:cxn modelId="{353912AE-68EA-4F45-9096-529E626A7E5F}" srcId="{FB09B763-2C03-44F9-8BD9-6DDCF141DB87}" destId="{59A9C540-F775-4B9D-BF2E-3DB8BA05588C}" srcOrd="2" destOrd="0" parTransId="{902CE4FF-16B9-4DDF-85FE-455B0759F90A}" sibTransId="{361FDC1D-F0CA-4B9E-9E60-A9F6F4926A85}"/>
    <dgm:cxn modelId="{451AB18F-AE81-4544-AA80-49DD45FDEE52}" type="presOf" srcId="{9ED1CB8C-9D98-4C22-88CB-CE6BE6A7BDB4}" destId="{18E6DC08-ACCF-4DD5-B756-C0516C9F1365}" srcOrd="1" destOrd="0" presId="urn:microsoft.com/office/officeart/2005/8/layout/target3"/>
    <dgm:cxn modelId="{1CAE6363-D72F-4ED0-BB24-557443E39334}" type="presOf" srcId="{197ED2FF-0632-43FB-B65E-422A7BE81B85}" destId="{89F0AB54-64E4-48E9-8F81-F5F22E1A4A45}" srcOrd="1" destOrd="0" presId="urn:microsoft.com/office/officeart/2005/8/layout/target3"/>
    <dgm:cxn modelId="{B0379D9E-6B42-4165-B315-B6ABC1F1D09E}" type="presOf" srcId="{59A9C540-F775-4B9D-BF2E-3DB8BA05588C}" destId="{65C9A7E5-EE40-4611-971C-33EE4FBAB4D8}" srcOrd="0" destOrd="0" presId="urn:microsoft.com/office/officeart/2005/8/layout/target3"/>
    <dgm:cxn modelId="{B749A2C7-92EF-4ECC-8B51-518EA6A5BEA1}" type="presOf" srcId="{59A9C540-F775-4B9D-BF2E-3DB8BA05588C}" destId="{A5DBD2E5-7179-4F8B-8E81-27A6C49AB0ED}" srcOrd="1" destOrd="0" presId="urn:microsoft.com/office/officeart/2005/8/layout/target3"/>
    <dgm:cxn modelId="{8C688494-5FEF-46F8-AFC9-553F657C64CD}" type="presOf" srcId="{FB09B763-2C03-44F9-8BD9-6DDCF141DB87}" destId="{9AC7E0E7-FDD0-4E20-ACA8-49003959E6E7}" srcOrd="0" destOrd="0" presId="urn:microsoft.com/office/officeart/2005/8/layout/target3"/>
    <dgm:cxn modelId="{83EA9E82-03A0-4725-B27F-1E6F7B6FC544}" type="presParOf" srcId="{9AC7E0E7-FDD0-4E20-ACA8-49003959E6E7}" destId="{A49A7C77-20FB-4573-BB02-9E404CD09BF4}" srcOrd="0" destOrd="0" presId="urn:microsoft.com/office/officeart/2005/8/layout/target3"/>
    <dgm:cxn modelId="{AE45E3A8-37FE-4916-8F59-0B22DD4FEFCF}" type="presParOf" srcId="{9AC7E0E7-FDD0-4E20-ACA8-49003959E6E7}" destId="{1E6D950D-ECBE-4F91-9F29-F30794035321}" srcOrd="1" destOrd="0" presId="urn:microsoft.com/office/officeart/2005/8/layout/target3"/>
    <dgm:cxn modelId="{86E57C53-3C7B-465D-A8B8-AE562CB9B3F5}" type="presParOf" srcId="{9AC7E0E7-FDD0-4E20-ACA8-49003959E6E7}" destId="{B1C4BCD6-FFE9-4F95-A3C3-B626525EA224}" srcOrd="2" destOrd="0" presId="urn:microsoft.com/office/officeart/2005/8/layout/target3"/>
    <dgm:cxn modelId="{5D622B06-4F9B-4829-950E-CCA10FDFAE5C}" type="presParOf" srcId="{9AC7E0E7-FDD0-4E20-ACA8-49003959E6E7}" destId="{9AF38F21-79A2-42B0-B50E-5A3DAAC965AE}" srcOrd="3" destOrd="0" presId="urn:microsoft.com/office/officeart/2005/8/layout/target3"/>
    <dgm:cxn modelId="{D1330E61-1B3D-4C9C-A91E-6ABD522B7049}" type="presParOf" srcId="{9AC7E0E7-FDD0-4E20-ACA8-49003959E6E7}" destId="{3EEE9444-1175-4593-9232-8D5D1149C876}" srcOrd="4" destOrd="0" presId="urn:microsoft.com/office/officeart/2005/8/layout/target3"/>
    <dgm:cxn modelId="{0E46CEED-D99A-421A-886A-F78FCA6BB854}" type="presParOf" srcId="{9AC7E0E7-FDD0-4E20-ACA8-49003959E6E7}" destId="{76BB8E4B-6B8C-48C9-816A-B2EDA3A1972F}" srcOrd="5" destOrd="0" presId="urn:microsoft.com/office/officeart/2005/8/layout/target3"/>
    <dgm:cxn modelId="{8B669748-2DCF-473B-9AA0-A48AC9481CCD}" type="presParOf" srcId="{9AC7E0E7-FDD0-4E20-ACA8-49003959E6E7}" destId="{CD3572AE-0B72-4C04-A9F8-D55E392146E4}" srcOrd="6" destOrd="0" presId="urn:microsoft.com/office/officeart/2005/8/layout/target3"/>
    <dgm:cxn modelId="{F6AD852D-DDAA-4B8A-8F29-99C42EBFEA96}" type="presParOf" srcId="{9AC7E0E7-FDD0-4E20-ACA8-49003959E6E7}" destId="{1321684B-1BE7-47AA-99E0-7808DAECCAB9}" srcOrd="7" destOrd="0" presId="urn:microsoft.com/office/officeart/2005/8/layout/target3"/>
    <dgm:cxn modelId="{78604E51-BD48-4F1A-B27C-663CBD3E45F7}" type="presParOf" srcId="{9AC7E0E7-FDD0-4E20-ACA8-49003959E6E7}" destId="{65C9A7E5-EE40-4611-971C-33EE4FBAB4D8}" srcOrd="8" destOrd="0" presId="urn:microsoft.com/office/officeart/2005/8/layout/target3"/>
    <dgm:cxn modelId="{111D0043-1FDF-4EA7-A32B-67C4745ADB43}" type="presParOf" srcId="{9AC7E0E7-FDD0-4E20-ACA8-49003959E6E7}" destId="{18E6DC08-ACCF-4DD5-B756-C0516C9F1365}" srcOrd="9" destOrd="0" presId="urn:microsoft.com/office/officeart/2005/8/layout/target3"/>
    <dgm:cxn modelId="{70E62EBD-A270-4676-9F1A-C8E084A02F6D}" type="presParOf" srcId="{9AC7E0E7-FDD0-4E20-ACA8-49003959E6E7}" destId="{89F0AB54-64E4-48E9-8F81-F5F22E1A4A45}" srcOrd="10" destOrd="0" presId="urn:microsoft.com/office/officeart/2005/8/layout/target3"/>
    <dgm:cxn modelId="{281A372E-F3AE-47C2-802D-E442F02202FB}" type="presParOf" srcId="{9AC7E0E7-FDD0-4E20-ACA8-49003959E6E7}" destId="{A5DBD2E5-7179-4F8B-8E81-27A6C49AB0E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FAE92-41E3-4BE6-91D9-59FF6CADD56B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BBC7C27-430F-4C9C-9D58-F96BFD1B036E}">
      <dgm:prSet phldrT="[Texto]"/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ES_tradnl" dirty="0" smtClean="0"/>
            <a:t>Similitudes</a:t>
          </a:r>
          <a:endParaRPr lang="es-ES" dirty="0"/>
        </a:p>
      </dgm:t>
    </dgm:pt>
    <dgm:pt modelId="{9DE2144D-CDB3-4A8B-90AD-D41BD1975826}" type="parTrans" cxnId="{87643E8D-5DDC-4154-9633-3DCA2E559D1D}">
      <dgm:prSet/>
      <dgm:spPr/>
      <dgm:t>
        <a:bodyPr/>
        <a:lstStyle/>
        <a:p>
          <a:endParaRPr lang="es-ES"/>
        </a:p>
      </dgm:t>
    </dgm:pt>
    <dgm:pt modelId="{572E60EB-C63F-462A-A1F5-6E1E3A89B69D}" type="sibTrans" cxnId="{87643E8D-5DDC-4154-9633-3DCA2E559D1D}">
      <dgm:prSet/>
      <dgm:spPr/>
      <dgm:t>
        <a:bodyPr/>
        <a:lstStyle/>
        <a:p>
          <a:endParaRPr lang="es-ES"/>
        </a:p>
      </dgm:t>
    </dgm:pt>
    <dgm:pt modelId="{0B128D5A-DC4D-4AD1-B261-A99F5D4CE71A}">
      <dgm:prSet phldrT="[Texto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Metodología</a:t>
          </a:r>
          <a:endParaRPr lang="es-ES" dirty="0"/>
        </a:p>
      </dgm:t>
    </dgm:pt>
    <dgm:pt modelId="{C1E948D9-1510-4721-A671-2A25A4080688}" type="parTrans" cxnId="{80DAA82C-BF2A-43C5-90AC-A3F295077E6B}">
      <dgm:prSet/>
      <dgm:spPr/>
      <dgm:t>
        <a:bodyPr/>
        <a:lstStyle/>
        <a:p>
          <a:endParaRPr lang="es-ES"/>
        </a:p>
      </dgm:t>
    </dgm:pt>
    <dgm:pt modelId="{1B21D9F2-69A0-4931-ACAB-D683ACA1D2E7}" type="sibTrans" cxnId="{80DAA82C-BF2A-43C5-90AC-A3F295077E6B}">
      <dgm:prSet/>
      <dgm:spPr/>
      <dgm:t>
        <a:bodyPr/>
        <a:lstStyle/>
        <a:p>
          <a:endParaRPr lang="es-ES"/>
        </a:p>
      </dgm:t>
    </dgm:pt>
    <dgm:pt modelId="{B659EA77-072B-4FBC-863E-0D83D8080822}">
      <dgm:prSet phldrT="[Texto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Duración </a:t>
          </a:r>
          <a:endParaRPr lang="es-ES" dirty="0"/>
        </a:p>
      </dgm:t>
    </dgm:pt>
    <dgm:pt modelId="{FEFC3BB9-5D35-47B3-BB97-AEC1829155F4}" type="parTrans" cxnId="{41821D90-EEA7-42C7-96CE-BE619DF51669}">
      <dgm:prSet/>
      <dgm:spPr/>
      <dgm:t>
        <a:bodyPr/>
        <a:lstStyle/>
        <a:p>
          <a:endParaRPr lang="es-ES"/>
        </a:p>
      </dgm:t>
    </dgm:pt>
    <dgm:pt modelId="{3193FF7D-DA84-4BFC-A274-A29B572893BD}" type="sibTrans" cxnId="{41821D90-EEA7-42C7-96CE-BE619DF51669}">
      <dgm:prSet/>
      <dgm:spPr/>
      <dgm:t>
        <a:bodyPr/>
        <a:lstStyle/>
        <a:p>
          <a:endParaRPr lang="es-ES"/>
        </a:p>
      </dgm:t>
    </dgm:pt>
    <dgm:pt modelId="{8C2419C9-AFC2-4E86-B4E6-5E557A0A1BFF}">
      <dgm:prSet phldrT="[Texto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_tradnl" dirty="0" smtClean="0"/>
            <a:t>Diferencias</a:t>
          </a:r>
          <a:endParaRPr lang="es-ES" dirty="0"/>
        </a:p>
      </dgm:t>
    </dgm:pt>
    <dgm:pt modelId="{E0C3256B-620A-4D4D-BDB0-908230EB700C}" type="parTrans" cxnId="{F2DE93E8-45B1-4329-9423-AED187209957}">
      <dgm:prSet/>
      <dgm:spPr/>
      <dgm:t>
        <a:bodyPr/>
        <a:lstStyle/>
        <a:p>
          <a:endParaRPr lang="es-ES"/>
        </a:p>
      </dgm:t>
    </dgm:pt>
    <dgm:pt modelId="{61854E21-9CCF-497C-BA79-3C5A5D1C99EC}" type="sibTrans" cxnId="{F2DE93E8-45B1-4329-9423-AED187209957}">
      <dgm:prSet/>
      <dgm:spPr/>
      <dgm:t>
        <a:bodyPr/>
        <a:lstStyle/>
        <a:p>
          <a:endParaRPr lang="es-ES"/>
        </a:p>
      </dgm:t>
    </dgm:pt>
    <dgm:pt modelId="{60032F84-849D-45FD-87EA-2274DA1F48C3}">
      <dgm:prSet phldrT="[Texto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Objetivos</a:t>
          </a:r>
          <a:endParaRPr lang="es-ES" dirty="0"/>
        </a:p>
      </dgm:t>
    </dgm:pt>
    <dgm:pt modelId="{2D4DA24E-C405-45A8-87E7-754E88AE98E9}" type="parTrans" cxnId="{21A3B8B2-0185-43C1-85DA-DB0D33F7C374}">
      <dgm:prSet/>
      <dgm:spPr/>
      <dgm:t>
        <a:bodyPr/>
        <a:lstStyle/>
        <a:p>
          <a:endParaRPr lang="es-ES"/>
        </a:p>
      </dgm:t>
    </dgm:pt>
    <dgm:pt modelId="{09490FEB-3D1E-4186-90F5-7341801D02AF}" type="sibTrans" cxnId="{21A3B8B2-0185-43C1-85DA-DB0D33F7C374}">
      <dgm:prSet/>
      <dgm:spPr/>
      <dgm:t>
        <a:bodyPr/>
        <a:lstStyle/>
        <a:p>
          <a:endParaRPr lang="es-ES"/>
        </a:p>
      </dgm:t>
    </dgm:pt>
    <dgm:pt modelId="{147A2936-4960-41D3-80F2-DBBA065207DB}">
      <dgm:prSet phldrT="[Texto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Destinatarios</a:t>
          </a:r>
          <a:endParaRPr lang="es-ES" dirty="0"/>
        </a:p>
      </dgm:t>
    </dgm:pt>
    <dgm:pt modelId="{301EC655-7EEC-425C-8618-E3A31D20AEBF}" type="parTrans" cxnId="{69AB1FD7-92BB-4091-8012-0BA4C24EF0A3}">
      <dgm:prSet/>
      <dgm:spPr/>
      <dgm:t>
        <a:bodyPr/>
        <a:lstStyle/>
        <a:p>
          <a:endParaRPr lang="es-ES"/>
        </a:p>
      </dgm:t>
    </dgm:pt>
    <dgm:pt modelId="{3E038EBE-3C76-481D-BA62-EB22B03D214D}" type="sibTrans" cxnId="{69AB1FD7-92BB-4091-8012-0BA4C24EF0A3}">
      <dgm:prSet/>
      <dgm:spPr/>
      <dgm:t>
        <a:bodyPr/>
        <a:lstStyle/>
        <a:p>
          <a:endParaRPr lang="es-ES"/>
        </a:p>
      </dgm:t>
    </dgm:pt>
    <dgm:pt modelId="{B08F413A-E7FF-4E5A-B14A-FA163A87CC26}">
      <dgm:prSet phldrT="[Texto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Contenido</a:t>
          </a:r>
          <a:endParaRPr lang="es-ES" dirty="0"/>
        </a:p>
      </dgm:t>
    </dgm:pt>
    <dgm:pt modelId="{798BAA81-3B96-45BB-BF6A-93DFA6F08864}" type="parTrans" cxnId="{72FE995B-F5D5-4973-861E-90B187687C15}">
      <dgm:prSet/>
      <dgm:spPr/>
      <dgm:t>
        <a:bodyPr/>
        <a:lstStyle/>
        <a:p>
          <a:endParaRPr lang="es-ES"/>
        </a:p>
      </dgm:t>
    </dgm:pt>
    <dgm:pt modelId="{3644AB91-0B28-4CA3-9C3D-BD336C9C0FE5}" type="sibTrans" cxnId="{72FE995B-F5D5-4973-861E-90B187687C15}">
      <dgm:prSet/>
      <dgm:spPr/>
      <dgm:t>
        <a:bodyPr/>
        <a:lstStyle/>
        <a:p>
          <a:endParaRPr lang="es-ES"/>
        </a:p>
      </dgm:t>
    </dgm:pt>
    <dgm:pt modelId="{107864C9-D994-4261-A284-EF45BEE4BB52}">
      <dgm:prSet phldrT="[Texto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Lugar de realización</a:t>
          </a:r>
          <a:endParaRPr lang="es-ES" dirty="0"/>
        </a:p>
      </dgm:t>
    </dgm:pt>
    <dgm:pt modelId="{FC1EE1F1-A5BC-4015-ABB0-ABB0BAD224FD}" type="parTrans" cxnId="{BB0DB6FF-1FC2-41D5-A8FF-8F3FE44B8363}">
      <dgm:prSet/>
      <dgm:spPr/>
      <dgm:t>
        <a:bodyPr/>
        <a:lstStyle/>
        <a:p>
          <a:endParaRPr lang="es-ES"/>
        </a:p>
      </dgm:t>
    </dgm:pt>
    <dgm:pt modelId="{356CD9E7-C230-4F88-A9F8-12368CEDF8E6}" type="sibTrans" cxnId="{BB0DB6FF-1FC2-41D5-A8FF-8F3FE44B8363}">
      <dgm:prSet/>
      <dgm:spPr/>
      <dgm:t>
        <a:bodyPr/>
        <a:lstStyle/>
        <a:p>
          <a:endParaRPr lang="es-ES"/>
        </a:p>
      </dgm:t>
    </dgm:pt>
    <dgm:pt modelId="{E4A8C549-FB36-404A-9678-E9CC5D486045}">
      <dgm:prSet phldrT="[Texto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Sustancia </a:t>
          </a:r>
          <a:endParaRPr lang="es-ES" dirty="0"/>
        </a:p>
      </dgm:t>
    </dgm:pt>
    <dgm:pt modelId="{9B96597F-654F-4883-BD04-4D8D46DB1DC9}" type="parTrans" cxnId="{907339A8-352A-4916-ABE7-CC56E654EAD4}">
      <dgm:prSet/>
      <dgm:spPr/>
      <dgm:t>
        <a:bodyPr/>
        <a:lstStyle/>
        <a:p>
          <a:endParaRPr lang="es-ES"/>
        </a:p>
      </dgm:t>
    </dgm:pt>
    <dgm:pt modelId="{707F602E-CE5B-4A21-9022-637793C59BBE}" type="sibTrans" cxnId="{907339A8-352A-4916-ABE7-CC56E654EAD4}">
      <dgm:prSet/>
      <dgm:spPr/>
      <dgm:t>
        <a:bodyPr/>
        <a:lstStyle/>
        <a:p>
          <a:endParaRPr lang="es-ES"/>
        </a:p>
      </dgm:t>
    </dgm:pt>
    <dgm:pt modelId="{9B66386C-ED82-456F-8208-5E60B1174C6C}">
      <dgm:prSet phldrT="[Texto]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_tradnl" dirty="0" smtClean="0"/>
            <a:t>Dinamización de la exposición</a:t>
          </a:r>
          <a:endParaRPr lang="es-ES" dirty="0"/>
        </a:p>
      </dgm:t>
    </dgm:pt>
    <dgm:pt modelId="{816E21DC-EDF8-4527-8CDD-18A79ED7CBCF}" type="parTrans" cxnId="{5107C99D-604F-481A-8F21-2B11CB07BE0B}">
      <dgm:prSet/>
      <dgm:spPr/>
      <dgm:t>
        <a:bodyPr/>
        <a:lstStyle/>
        <a:p>
          <a:endParaRPr lang="es-ES"/>
        </a:p>
      </dgm:t>
    </dgm:pt>
    <dgm:pt modelId="{B484ABC3-63FD-4D69-8160-33CAA3EAB9BE}" type="sibTrans" cxnId="{5107C99D-604F-481A-8F21-2B11CB07BE0B}">
      <dgm:prSet/>
      <dgm:spPr/>
      <dgm:t>
        <a:bodyPr/>
        <a:lstStyle/>
        <a:p>
          <a:endParaRPr lang="es-ES"/>
        </a:p>
      </dgm:t>
    </dgm:pt>
    <dgm:pt modelId="{0EBB6D16-10BF-4935-9F2E-A7DC2C95E0BE}" type="pres">
      <dgm:prSet presAssocID="{48EFAE92-41E3-4BE6-91D9-59FF6CADD5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83495-F607-44C9-820A-8C1E71DA1FD0}" type="pres">
      <dgm:prSet presAssocID="{2BBC7C27-430F-4C9C-9D58-F96BFD1B036E}" presName="linNode" presStyleCnt="0"/>
      <dgm:spPr/>
    </dgm:pt>
    <dgm:pt modelId="{C062F52E-B885-4CE2-A266-25CA70346927}" type="pres">
      <dgm:prSet presAssocID="{2BBC7C27-430F-4C9C-9D58-F96BFD1B036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D9B616-B109-4131-9973-BFA3DA9C341B}" type="pres">
      <dgm:prSet presAssocID="{2BBC7C27-430F-4C9C-9D58-F96BFD1B036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01F8C-4B67-4F9C-A727-1016E5B895F7}" type="pres">
      <dgm:prSet presAssocID="{572E60EB-C63F-462A-A1F5-6E1E3A89B69D}" presName="spacing" presStyleCnt="0"/>
      <dgm:spPr/>
    </dgm:pt>
    <dgm:pt modelId="{78CD680D-AE01-459C-BAA0-7FD353DB2F64}" type="pres">
      <dgm:prSet presAssocID="{8C2419C9-AFC2-4E86-B4E6-5E557A0A1BFF}" presName="linNode" presStyleCnt="0"/>
      <dgm:spPr/>
    </dgm:pt>
    <dgm:pt modelId="{76F032BB-4D7A-4E4B-A7BB-758F7D3B2B90}" type="pres">
      <dgm:prSet presAssocID="{8C2419C9-AFC2-4E86-B4E6-5E557A0A1B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E140E5-3AA3-4335-A2F2-6BBCFE943A12}" type="pres">
      <dgm:prSet presAssocID="{8C2419C9-AFC2-4E86-B4E6-5E557A0A1B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821D90-EEA7-42C7-96CE-BE619DF51669}" srcId="{2BBC7C27-430F-4C9C-9D58-F96BFD1B036E}" destId="{B659EA77-072B-4FBC-863E-0D83D8080822}" srcOrd="1" destOrd="0" parTransId="{FEFC3BB9-5D35-47B3-BB97-AEC1829155F4}" sibTransId="{3193FF7D-DA84-4BFC-A274-A29B572893BD}"/>
    <dgm:cxn modelId="{D12775FA-0A11-43F7-9235-0EF0E1BAE940}" type="presOf" srcId="{9B66386C-ED82-456F-8208-5E60B1174C6C}" destId="{24D9B616-B109-4131-9973-BFA3DA9C341B}" srcOrd="0" destOrd="3" presId="urn:microsoft.com/office/officeart/2005/8/layout/vList6"/>
    <dgm:cxn modelId="{907339A8-352A-4916-ABE7-CC56E654EAD4}" srcId="{8C2419C9-AFC2-4E86-B4E6-5E557A0A1BFF}" destId="{E4A8C549-FB36-404A-9678-E9CC5D486045}" srcOrd="3" destOrd="0" parTransId="{9B96597F-654F-4883-BD04-4D8D46DB1DC9}" sibTransId="{707F602E-CE5B-4A21-9022-637793C59BBE}"/>
    <dgm:cxn modelId="{F2DE93E8-45B1-4329-9423-AED187209957}" srcId="{48EFAE92-41E3-4BE6-91D9-59FF6CADD56B}" destId="{8C2419C9-AFC2-4E86-B4E6-5E557A0A1BFF}" srcOrd="1" destOrd="0" parTransId="{E0C3256B-620A-4D4D-BDB0-908230EB700C}" sibTransId="{61854E21-9CCF-497C-BA79-3C5A5D1C99EC}"/>
    <dgm:cxn modelId="{E18C2CB1-F9B2-4542-9AB8-41BA4C9D4FF5}" type="presOf" srcId="{0B128D5A-DC4D-4AD1-B261-A99F5D4CE71A}" destId="{24D9B616-B109-4131-9973-BFA3DA9C341B}" srcOrd="0" destOrd="0" presId="urn:microsoft.com/office/officeart/2005/8/layout/vList6"/>
    <dgm:cxn modelId="{9CE85FB1-EAB5-4B9E-9590-7952ECA0DCC4}" type="presOf" srcId="{8C2419C9-AFC2-4E86-B4E6-5E557A0A1BFF}" destId="{76F032BB-4D7A-4E4B-A7BB-758F7D3B2B90}" srcOrd="0" destOrd="0" presId="urn:microsoft.com/office/officeart/2005/8/layout/vList6"/>
    <dgm:cxn modelId="{892ACB92-D0F1-48D6-919F-DD8201536EB8}" type="presOf" srcId="{B08F413A-E7FF-4E5A-B14A-FA163A87CC26}" destId="{D0E140E5-3AA3-4335-A2F2-6BBCFE943A12}" srcOrd="0" destOrd="2" presId="urn:microsoft.com/office/officeart/2005/8/layout/vList6"/>
    <dgm:cxn modelId="{7D00854F-03FC-4ECD-989F-C15946091E61}" type="presOf" srcId="{2BBC7C27-430F-4C9C-9D58-F96BFD1B036E}" destId="{C062F52E-B885-4CE2-A266-25CA70346927}" srcOrd="0" destOrd="0" presId="urn:microsoft.com/office/officeart/2005/8/layout/vList6"/>
    <dgm:cxn modelId="{087C9893-58E4-413F-A662-0038C27B64F0}" type="presOf" srcId="{147A2936-4960-41D3-80F2-DBBA065207DB}" destId="{D0E140E5-3AA3-4335-A2F2-6BBCFE943A12}" srcOrd="0" destOrd="1" presId="urn:microsoft.com/office/officeart/2005/8/layout/vList6"/>
    <dgm:cxn modelId="{72FE995B-F5D5-4973-861E-90B187687C15}" srcId="{8C2419C9-AFC2-4E86-B4E6-5E557A0A1BFF}" destId="{B08F413A-E7FF-4E5A-B14A-FA163A87CC26}" srcOrd="2" destOrd="0" parTransId="{798BAA81-3B96-45BB-BF6A-93DFA6F08864}" sibTransId="{3644AB91-0B28-4CA3-9C3D-BD336C9C0FE5}"/>
    <dgm:cxn modelId="{A51B31FF-3698-4F33-8EAF-73782189B9F3}" type="presOf" srcId="{E4A8C549-FB36-404A-9678-E9CC5D486045}" destId="{D0E140E5-3AA3-4335-A2F2-6BBCFE943A12}" srcOrd="0" destOrd="3" presId="urn:microsoft.com/office/officeart/2005/8/layout/vList6"/>
    <dgm:cxn modelId="{87643E8D-5DDC-4154-9633-3DCA2E559D1D}" srcId="{48EFAE92-41E3-4BE6-91D9-59FF6CADD56B}" destId="{2BBC7C27-430F-4C9C-9D58-F96BFD1B036E}" srcOrd="0" destOrd="0" parTransId="{9DE2144D-CDB3-4A8B-90AD-D41BD1975826}" sibTransId="{572E60EB-C63F-462A-A1F5-6E1E3A89B69D}"/>
    <dgm:cxn modelId="{21A3B8B2-0185-43C1-85DA-DB0D33F7C374}" srcId="{8C2419C9-AFC2-4E86-B4E6-5E557A0A1BFF}" destId="{60032F84-849D-45FD-87EA-2274DA1F48C3}" srcOrd="0" destOrd="0" parTransId="{2D4DA24E-C405-45A8-87E7-754E88AE98E9}" sibTransId="{09490FEB-3D1E-4186-90F5-7341801D02AF}"/>
    <dgm:cxn modelId="{80DAA82C-BF2A-43C5-90AC-A3F295077E6B}" srcId="{2BBC7C27-430F-4C9C-9D58-F96BFD1B036E}" destId="{0B128D5A-DC4D-4AD1-B261-A99F5D4CE71A}" srcOrd="0" destOrd="0" parTransId="{C1E948D9-1510-4721-A671-2A25A4080688}" sibTransId="{1B21D9F2-69A0-4931-ACAB-D683ACA1D2E7}"/>
    <dgm:cxn modelId="{71B1AA8B-A28F-46B1-86FD-942A77759479}" type="presOf" srcId="{48EFAE92-41E3-4BE6-91D9-59FF6CADD56B}" destId="{0EBB6D16-10BF-4935-9F2E-A7DC2C95E0BE}" srcOrd="0" destOrd="0" presId="urn:microsoft.com/office/officeart/2005/8/layout/vList6"/>
    <dgm:cxn modelId="{15FBDBC2-1B93-4BD0-BB77-CB615A184F97}" type="presOf" srcId="{107864C9-D994-4261-A284-EF45BEE4BB52}" destId="{24D9B616-B109-4131-9973-BFA3DA9C341B}" srcOrd="0" destOrd="2" presId="urn:microsoft.com/office/officeart/2005/8/layout/vList6"/>
    <dgm:cxn modelId="{BB0DB6FF-1FC2-41D5-A8FF-8F3FE44B8363}" srcId="{2BBC7C27-430F-4C9C-9D58-F96BFD1B036E}" destId="{107864C9-D994-4261-A284-EF45BEE4BB52}" srcOrd="2" destOrd="0" parTransId="{FC1EE1F1-A5BC-4015-ABB0-ABB0BAD224FD}" sibTransId="{356CD9E7-C230-4F88-A9F8-12368CEDF8E6}"/>
    <dgm:cxn modelId="{5107C99D-604F-481A-8F21-2B11CB07BE0B}" srcId="{2BBC7C27-430F-4C9C-9D58-F96BFD1B036E}" destId="{9B66386C-ED82-456F-8208-5E60B1174C6C}" srcOrd="3" destOrd="0" parTransId="{816E21DC-EDF8-4527-8CDD-18A79ED7CBCF}" sibTransId="{B484ABC3-63FD-4D69-8160-33CAA3EAB9BE}"/>
    <dgm:cxn modelId="{69AB1FD7-92BB-4091-8012-0BA4C24EF0A3}" srcId="{8C2419C9-AFC2-4E86-B4E6-5E557A0A1BFF}" destId="{147A2936-4960-41D3-80F2-DBBA065207DB}" srcOrd="1" destOrd="0" parTransId="{301EC655-7EEC-425C-8618-E3A31D20AEBF}" sibTransId="{3E038EBE-3C76-481D-BA62-EB22B03D214D}"/>
    <dgm:cxn modelId="{A7FCA70F-BFC5-4CD1-AA47-1CF96D1E7D50}" type="presOf" srcId="{60032F84-849D-45FD-87EA-2274DA1F48C3}" destId="{D0E140E5-3AA3-4335-A2F2-6BBCFE943A12}" srcOrd="0" destOrd="0" presId="urn:microsoft.com/office/officeart/2005/8/layout/vList6"/>
    <dgm:cxn modelId="{3CA00265-58E7-4813-85BE-A69499F1F869}" type="presOf" srcId="{B659EA77-072B-4FBC-863E-0D83D8080822}" destId="{24D9B616-B109-4131-9973-BFA3DA9C341B}" srcOrd="0" destOrd="1" presId="urn:microsoft.com/office/officeart/2005/8/layout/vList6"/>
    <dgm:cxn modelId="{D75DBC67-63A9-4F90-845C-751BCC5EC83E}" type="presParOf" srcId="{0EBB6D16-10BF-4935-9F2E-A7DC2C95E0BE}" destId="{99983495-F607-44C9-820A-8C1E71DA1FD0}" srcOrd="0" destOrd="0" presId="urn:microsoft.com/office/officeart/2005/8/layout/vList6"/>
    <dgm:cxn modelId="{3CD108B3-48D6-4B45-8429-9A8E2CFFC018}" type="presParOf" srcId="{99983495-F607-44C9-820A-8C1E71DA1FD0}" destId="{C062F52E-B885-4CE2-A266-25CA70346927}" srcOrd="0" destOrd="0" presId="urn:microsoft.com/office/officeart/2005/8/layout/vList6"/>
    <dgm:cxn modelId="{4681AD3F-5171-4F77-9E84-F10F228B52AA}" type="presParOf" srcId="{99983495-F607-44C9-820A-8C1E71DA1FD0}" destId="{24D9B616-B109-4131-9973-BFA3DA9C341B}" srcOrd="1" destOrd="0" presId="urn:microsoft.com/office/officeart/2005/8/layout/vList6"/>
    <dgm:cxn modelId="{FD48A5DC-56EB-4ACF-A6BF-21615682F905}" type="presParOf" srcId="{0EBB6D16-10BF-4935-9F2E-A7DC2C95E0BE}" destId="{A2901F8C-4B67-4F9C-A727-1016E5B895F7}" srcOrd="1" destOrd="0" presId="urn:microsoft.com/office/officeart/2005/8/layout/vList6"/>
    <dgm:cxn modelId="{7C5ED98F-FE2A-4B20-905D-FD397CDF2CA9}" type="presParOf" srcId="{0EBB6D16-10BF-4935-9F2E-A7DC2C95E0BE}" destId="{78CD680D-AE01-459C-BAA0-7FD353DB2F64}" srcOrd="2" destOrd="0" presId="urn:microsoft.com/office/officeart/2005/8/layout/vList6"/>
    <dgm:cxn modelId="{8CC99EAA-1EB9-47F9-88D4-CCD4E359806D}" type="presParOf" srcId="{78CD680D-AE01-459C-BAA0-7FD353DB2F64}" destId="{76F032BB-4D7A-4E4B-A7BB-758F7D3B2B90}" srcOrd="0" destOrd="0" presId="urn:microsoft.com/office/officeart/2005/8/layout/vList6"/>
    <dgm:cxn modelId="{94422E15-EE6D-4210-B472-7567A32CE852}" type="presParOf" srcId="{78CD680D-AE01-459C-BAA0-7FD353DB2F64}" destId="{D0E140E5-3AA3-4335-A2F2-6BBCFE943A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99F87-72BF-4BFB-B0B1-4CBF21ED5A9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941B696-77ED-4036-89EF-5A8E91DDAB9F}">
      <dgm:prSet phldrT="[Texto]"/>
      <dgm:spPr/>
      <dgm:t>
        <a:bodyPr/>
        <a:lstStyle/>
        <a:p>
          <a:r>
            <a:rPr lang="es-ES_tradnl" dirty="0" smtClean="0"/>
            <a:t>Exposición alcohol</a:t>
          </a:r>
          <a:endParaRPr lang="es-ES" dirty="0"/>
        </a:p>
      </dgm:t>
    </dgm:pt>
    <dgm:pt modelId="{91A8E19E-8070-4D2A-AB0E-9E068FB9B79C}" type="parTrans" cxnId="{F5C6757E-E536-4D64-B8F8-5A70C2512657}">
      <dgm:prSet/>
      <dgm:spPr/>
      <dgm:t>
        <a:bodyPr/>
        <a:lstStyle/>
        <a:p>
          <a:endParaRPr lang="es-ES"/>
        </a:p>
      </dgm:t>
    </dgm:pt>
    <dgm:pt modelId="{21849A34-9DF3-439D-9F41-C10A5178305A}" type="sibTrans" cxnId="{F5C6757E-E536-4D64-B8F8-5A70C2512657}">
      <dgm:prSet/>
      <dgm:spPr/>
      <dgm:t>
        <a:bodyPr/>
        <a:lstStyle/>
        <a:p>
          <a:endParaRPr lang="es-ES"/>
        </a:p>
      </dgm:t>
    </dgm:pt>
    <dgm:pt modelId="{2C2FE87A-FBA0-4508-867F-6E7E20843D20}">
      <dgm:prSet phldrT="[Texto]"/>
      <dgm:spPr/>
      <dgm:t>
        <a:bodyPr/>
        <a:lstStyle/>
        <a:p>
          <a:r>
            <a:rPr lang="es-ES_tradnl" dirty="0" smtClean="0"/>
            <a:t>Exposición cannabis</a:t>
          </a:r>
          <a:endParaRPr lang="es-ES" dirty="0"/>
        </a:p>
      </dgm:t>
    </dgm:pt>
    <dgm:pt modelId="{F4531489-0807-463F-8962-834D8F56CEF2}" type="parTrans" cxnId="{2A066E1E-8E32-45E0-84EF-DDB3396AE589}">
      <dgm:prSet/>
      <dgm:spPr/>
      <dgm:t>
        <a:bodyPr/>
        <a:lstStyle/>
        <a:p>
          <a:endParaRPr lang="es-ES"/>
        </a:p>
      </dgm:t>
    </dgm:pt>
    <dgm:pt modelId="{8DFE7360-7532-4E3F-A67F-B8497D7171E5}" type="sibTrans" cxnId="{2A066E1E-8E32-45E0-84EF-DDB3396AE589}">
      <dgm:prSet/>
      <dgm:spPr/>
      <dgm:t>
        <a:bodyPr/>
        <a:lstStyle/>
        <a:p>
          <a:endParaRPr lang="es-ES"/>
        </a:p>
      </dgm:t>
    </dgm:pt>
    <dgm:pt modelId="{159AC107-3147-4B14-B4B5-21DC623EB162}" type="pres">
      <dgm:prSet presAssocID="{A2999F87-72BF-4BFB-B0B1-4CBF21ED5A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9BDA24-094A-475A-9066-E7B78B35F48C}" type="pres">
      <dgm:prSet presAssocID="{A2999F87-72BF-4BFB-B0B1-4CBF21ED5A97}" presName="ribbon" presStyleLbl="node1" presStyleIdx="0" presStyleCnt="1"/>
      <dgm:spPr/>
    </dgm:pt>
    <dgm:pt modelId="{FDAD9654-1928-4E75-B20F-A3FDC508512D}" type="pres">
      <dgm:prSet presAssocID="{A2999F87-72BF-4BFB-B0B1-4CBF21ED5A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18584-67A7-472C-B039-A4EFEB9D7FA0}" type="pres">
      <dgm:prSet presAssocID="{A2999F87-72BF-4BFB-B0B1-4CBF21ED5A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516409-B104-4A63-9FC4-41509BB82C97}" type="presOf" srcId="{A2999F87-72BF-4BFB-B0B1-4CBF21ED5A97}" destId="{159AC107-3147-4B14-B4B5-21DC623EB162}" srcOrd="0" destOrd="0" presId="urn:microsoft.com/office/officeart/2005/8/layout/arrow6"/>
    <dgm:cxn modelId="{F5C6757E-E536-4D64-B8F8-5A70C2512657}" srcId="{A2999F87-72BF-4BFB-B0B1-4CBF21ED5A97}" destId="{3941B696-77ED-4036-89EF-5A8E91DDAB9F}" srcOrd="0" destOrd="0" parTransId="{91A8E19E-8070-4D2A-AB0E-9E068FB9B79C}" sibTransId="{21849A34-9DF3-439D-9F41-C10A5178305A}"/>
    <dgm:cxn modelId="{881E93F4-53B2-41C3-9893-7096427CC0D7}" type="presOf" srcId="{2C2FE87A-FBA0-4508-867F-6E7E20843D20}" destId="{7AE18584-67A7-472C-B039-A4EFEB9D7FA0}" srcOrd="0" destOrd="0" presId="urn:microsoft.com/office/officeart/2005/8/layout/arrow6"/>
    <dgm:cxn modelId="{655F8525-546B-4985-9957-FAB211680485}" type="presOf" srcId="{3941B696-77ED-4036-89EF-5A8E91DDAB9F}" destId="{FDAD9654-1928-4E75-B20F-A3FDC508512D}" srcOrd="0" destOrd="0" presId="urn:microsoft.com/office/officeart/2005/8/layout/arrow6"/>
    <dgm:cxn modelId="{2A066E1E-8E32-45E0-84EF-DDB3396AE589}" srcId="{A2999F87-72BF-4BFB-B0B1-4CBF21ED5A97}" destId="{2C2FE87A-FBA0-4508-867F-6E7E20843D20}" srcOrd="1" destOrd="0" parTransId="{F4531489-0807-463F-8962-834D8F56CEF2}" sibTransId="{8DFE7360-7532-4E3F-A67F-B8497D7171E5}"/>
    <dgm:cxn modelId="{052EEE3B-F432-493A-8EEE-18951F8620EB}" type="presParOf" srcId="{159AC107-3147-4B14-B4B5-21DC623EB162}" destId="{CE9BDA24-094A-475A-9066-E7B78B35F48C}" srcOrd="0" destOrd="0" presId="urn:microsoft.com/office/officeart/2005/8/layout/arrow6"/>
    <dgm:cxn modelId="{6B47B32D-F11B-44DB-8151-AB8D016BD13A}" type="presParOf" srcId="{159AC107-3147-4B14-B4B5-21DC623EB162}" destId="{FDAD9654-1928-4E75-B20F-A3FDC508512D}" srcOrd="1" destOrd="0" presId="urn:microsoft.com/office/officeart/2005/8/layout/arrow6"/>
    <dgm:cxn modelId="{A8021D1F-D5DD-47E3-84B3-BF76888E232C}" type="presParOf" srcId="{159AC107-3147-4B14-B4B5-21DC623EB162}" destId="{7AE18584-67A7-472C-B039-A4EFEB9D7F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FFDF9F-8759-426D-AA8B-A550E700901E}" type="doc">
      <dgm:prSet loTypeId="urn:microsoft.com/office/officeart/2005/8/layout/cycle4#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EF99F8C-43BE-44D2-9611-BABFB7CB581B}">
      <dgm:prSet phldrT="[Texto]"/>
      <dgm:spPr/>
      <dgm:t>
        <a:bodyPr/>
        <a:lstStyle/>
        <a:p>
          <a:r>
            <a:rPr lang="es-ES_tradnl" dirty="0" smtClean="0"/>
            <a:t>METODOLOGÍA</a:t>
          </a:r>
          <a:endParaRPr lang="es-ES" dirty="0"/>
        </a:p>
      </dgm:t>
    </dgm:pt>
    <dgm:pt modelId="{A1597450-E3DD-42D1-A8DD-D78D92403E2D}" type="parTrans" cxnId="{30591ADB-DEF9-4064-AF31-97CA1AACB7D8}">
      <dgm:prSet/>
      <dgm:spPr/>
      <dgm:t>
        <a:bodyPr/>
        <a:lstStyle/>
        <a:p>
          <a:endParaRPr lang="es-ES"/>
        </a:p>
      </dgm:t>
    </dgm:pt>
    <dgm:pt modelId="{5DE41939-3D4E-4EB1-9488-3FA6E163D477}" type="sibTrans" cxnId="{30591ADB-DEF9-4064-AF31-97CA1AACB7D8}">
      <dgm:prSet/>
      <dgm:spPr/>
      <dgm:t>
        <a:bodyPr/>
        <a:lstStyle/>
        <a:p>
          <a:endParaRPr lang="es-ES"/>
        </a:p>
      </dgm:t>
    </dgm:pt>
    <dgm:pt modelId="{79EAFA8A-CF90-4FBB-9F29-6DA6C9611C34}">
      <dgm:prSet phldrT="[Texto]" custT="1"/>
      <dgm:spPr/>
      <dgm:t>
        <a:bodyPr/>
        <a:lstStyle/>
        <a:p>
          <a:r>
            <a:rPr lang="es-ES_tradnl" sz="1800" b="1" dirty="0" smtClean="0"/>
            <a:t>Planificación previa</a:t>
          </a:r>
          <a:endParaRPr lang="es-ES" sz="1800" b="1" dirty="0"/>
        </a:p>
      </dgm:t>
    </dgm:pt>
    <dgm:pt modelId="{9DFAA245-E697-4342-BC72-D0814E65107C}" type="parTrans" cxnId="{0EB7B5A7-F8DF-485F-94A7-48F253DC8E5D}">
      <dgm:prSet/>
      <dgm:spPr/>
      <dgm:t>
        <a:bodyPr/>
        <a:lstStyle/>
        <a:p>
          <a:endParaRPr lang="es-ES"/>
        </a:p>
      </dgm:t>
    </dgm:pt>
    <dgm:pt modelId="{8B4848ED-5C40-4ADE-A63A-9C1768F0570B}" type="sibTrans" cxnId="{0EB7B5A7-F8DF-485F-94A7-48F253DC8E5D}">
      <dgm:prSet/>
      <dgm:spPr/>
      <dgm:t>
        <a:bodyPr/>
        <a:lstStyle/>
        <a:p>
          <a:endParaRPr lang="es-ES"/>
        </a:p>
      </dgm:t>
    </dgm:pt>
    <dgm:pt modelId="{2AC6DA8B-1460-4775-AB03-BCB390765E89}">
      <dgm:prSet phldrT="[Texto]" custT="1"/>
      <dgm:spPr/>
      <dgm:t>
        <a:bodyPr/>
        <a:lstStyle/>
        <a:p>
          <a:r>
            <a:rPr lang="es-ES_tradnl" sz="1800" dirty="0" smtClean="0"/>
            <a:t>DURACIÓN Y PARTICIPANTES</a:t>
          </a:r>
          <a:endParaRPr lang="es-ES" sz="1800" dirty="0"/>
        </a:p>
      </dgm:t>
    </dgm:pt>
    <dgm:pt modelId="{F5C75DDA-DDC3-4317-9D0C-25D3DFA64F7E}" type="parTrans" cxnId="{B117D710-D240-49B6-9C39-DF3A51F0C4F2}">
      <dgm:prSet/>
      <dgm:spPr/>
      <dgm:t>
        <a:bodyPr/>
        <a:lstStyle/>
        <a:p>
          <a:endParaRPr lang="es-ES"/>
        </a:p>
      </dgm:t>
    </dgm:pt>
    <dgm:pt modelId="{7A56032E-4A04-41B3-A035-3AB1A41EB695}" type="sibTrans" cxnId="{B117D710-D240-49B6-9C39-DF3A51F0C4F2}">
      <dgm:prSet/>
      <dgm:spPr/>
      <dgm:t>
        <a:bodyPr/>
        <a:lstStyle/>
        <a:p>
          <a:endParaRPr lang="es-ES"/>
        </a:p>
      </dgm:t>
    </dgm:pt>
    <dgm:pt modelId="{29A34132-FF07-4B8B-BB41-893DB7A51A16}">
      <dgm:prSet phldrT="[Texto]" custT="1"/>
      <dgm:spPr/>
      <dgm:t>
        <a:bodyPr/>
        <a:lstStyle/>
        <a:p>
          <a:r>
            <a:rPr lang="es-ES_tradnl" sz="1800" b="1" dirty="0" smtClean="0"/>
            <a:t>2 horas</a:t>
          </a:r>
          <a:endParaRPr lang="es-ES" sz="1800" b="1" dirty="0"/>
        </a:p>
      </dgm:t>
    </dgm:pt>
    <dgm:pt modelId="{819D733D-3048-4A1B-8B6E-23CE7C421DA2}" type="parTrans" cxnId="{FA63CBEE-468B-458F-A75B-590DE9A79436}">
      <dgm:prSet/>
      <dgm:spPr/>
      <dgm:t>
        <a:bodyPr/>
        <a:lstStyle/>
        <a:p>
          <a:endParaRPr lang="es-ES"/>
        </a:p>
      </dgm:t>
    </dgm:pt>
    <dgm:pt modelId="{50EA444C-0C39-4A03-9A69-7A3A939891B7}" type="sibTrans" cxnId="{FA63CBEE-468B-458F-A75B-590DE9A79436}">
      <dgm:prSet/>
      <dgm:spPr/>
      <dgm:t>
        <a:bodyPr/>
        <a:lstStyle/>
        <a:p>
          <a:endParaRPr lang="es-ES"/>
        </a:p>
      </dgm:t>
    </dgm:pt>
    <dgm:pt modelId="{96CF3F33-D437-458F-990A-18011BFAD4C3}">
      <dgm:prSet phldrT="[Texto]" custT="1"/>
      <dgm:spPr/>
      <dgm:t>
        <a:bodyPr/>
        <a:lstStyle/>
        <a:p>
          <a:r>
            <a:rPr lang="es-ES_tradnl" sz="1800" dirty="0" err="1" smtClean="0"/>
            <a:t>DINAMiZACIÓN</a:t>
          </a:r>
          <a:r>
            <a:rPr lang="es-ES_tradnl" sz="1800" dirty="0" smtClean="0"/>
            <a:t> DE LA EXPOSICIÓN</a:t>
          </a:r>
          <a:endParaRPr lang="es-ES" sz="1800" dirty="0"/>
        </a:p>
      </dgm:t>
    </dgm:pt>
    <dgm:pt modelId="{2D529B53-73CE-4333-A3DD-413F55272B15}" type="parTrans" cxnId="{AC69CC39-36E4-4680-B14C-6895768D3F89}">
      <dgm:prSet/>
      <dgm:spPr/>
      <dgm:t>
        <a:bodyPr/>
        <a:lstStyle/>
        <a:p>
          <a:endParaRPr lang="es-ES"/>
        </a:p>
      </dgm:t>
    </dgm:pt>
    <dgm:pt modelId="{8F9D524E-F268-493D-A1EE-7B8158F729AE}" type="sibTrans" cxnId="{AC69CC39-36E4-4680-B14C-6895768D3F89}">
      <dgm:prSet/>
      <dgm:spPr/>
      <dgm:t>
        <a:bodyPr/>
        <a:lstStyle/>
        <a:p>
          <a:endParaRPr lang="es-ES"/>
        </a:p>
      </dgm:t>
    </dgm:pt>
    <dgm:pt modelId="{2DA53484-199B-4671-A326-8E42D53E24AE}">
      <dgm:prSet phldrT="[Texto]" custT="1"/>
      <dgm:spPr/>
      <dgm:t>
        <a:bodyPr/>
        <a:lstStyle/>
        <a:p>
          <a:r>
            <a:rPr lang="es-ES_tradnl" sz="1800" b="1" dirty="0" smtClean="0"/>
            <a:t>Técnicas del CMAPA</a:t>
          </a:r>
          <a:endParaRPr lang="es-ES" sz="1800" b="1" dirty="0"/>
        </a:p>
      </dgm:t>
    </dgm:pt>
    <dgm:pt modelId="{6466A7E6-BF5A-4167-9F1F-9D947EF432EF}" type="parTrans" cxnId="{28F5F0CC-FC54-4D20-9863-1DAEA75E6021}">
      <dgm:prSet/>
      <dgm:spPr/>
      <dgm:t>
        <a:bodyPr/>
        <a:lstStyle/>
        <a:p>
          <a:endParaRPr lang="es-ES"/>
        </a:p>
      </dgm:t>
    </dgm:pt>
    <dgm:pt modelId="{B6DC0E4F-012D-4F8A-BC7C-2E74F1C97DF0}" type="sibTrans" cxnId="{28F5F0CC-FC54-4D20-9863-1DAEA75E6021}">
      <dgm:prSet/>
      <dgm:spPr/>
      <dgm:t>
        <a:bodyPr/>
        <a:lstStyle/>
        <a:p>
          <a:endParaRPr lang="es-ES"/>
        </a:p>
      </dgm:t>
    </dgm:pt>
    <dgm:pt modelId="{D5B44451-1235-4CA1-8B04-F11A63093BF5}">
      <dgm:prSet phldrT="[Texto]" custT="1"/>
      <dgm:spPr/>
      <dgm:t>
        <a:bodyPr/>
        <a:lstStyle/>
        <a:p>
          <a:r>
            <a:rPr lang="es-ES_tradnl" sz="1800" dirty="0" smtClean="0"/>
            <a:t>LUGAR DE REALIZACIÓN</a:t>
          </a:r>
          <a:endParaRPr lang="es-ES" sz="1800" dirty="0"/>
        </a:p>
      </dgm:t>
    </dgm:pt>
    <dgm:pt modelId="{E72A8969-B764-4F1B-A6C4-D6653ABD40E9}" type="parTrans" cxnId="{BBCFD702-CCB6-41DE-AF46-4827513C24E2}">
      <dgm:prSet/>
      <dgm:spPr/>
      <dgm:t>
        <a:bodyPr/>
        <a:lstStyle/>
        <a:p>
          <a:endParaRPr lang="es-ES"/>
        </a:p>
      </dgm:t>
    </dgm:pt>
    <dgm:pt modelId="{6A01EEE5-1330-4CE9-AEFD-860E78E4D329}" type="sibTrans" cxnId="{BBCFD702-CCB6-41DE-AF46-4827513C24E2}">
      <dgm:prSet/>
      <dgm:spPr/>
      <dgm:t>
        <a:bodyPr/>
        <a:lstStyle/>
        <a:p>
          <a:endParaRPr lang="es-ES"/>
        </a:p>
      </dgm:t>
    </dgm:pt>
    <dgm:pt modelId="{CE622F14-0AB6-43D8-92CD-F78484F1AEB3}">
      <dgm:prSet phldrT="[Texto]" custT="1"/>
      <dgm:spPr/>
      <dgm:t>
        <a:bodyPr/>
        <a:lstStyle/>
        <a:p>
          <a:r>
            <a:rPr lang="es-ES_tradnl" sz="1800" b="1" dirty="0" smtClean="0"/>
            <a:t>Centro educativo</a:t>
          </a:r>
          <a:endParaRPr lang="es-ES" sz="1800" b="1" dirty="0"/>
        </a:p>
      </dgm:t>
    </dgm:pt>
    <dgm:pt modelId="{645E1562-D5B9-498A-A8DE-DFEC01E56C0C}" type="parTrans" cxnId="{75B1634B-D5C0-466A-84B6-B2985455551C}">
      <dgm:prSet/>
      <dgm:spPr/>
      <dgm:t>
        <a:bodyPr/>
        <a:lstStyle/>
        <a:p>
          <a:endParaRPr lang="es-ES"/>
        </a:p>
      </dgm:t>
    </dgm:pt>
    <dgm:pt modelId="{5F659081-87E9-42B4-878F-93387E059058}" type="sibTrans" cxnId="{75B1634B-D5C0-466A-84B6-B2985455551C}">
      <dgm:prSet/>
      <dgm:spPr/>
      <dgm:t>
        <a:bodyPr/>
        <a:lstStyle/>
        <a:p>
          <a:endParaRPr lang="es-ES"/>
        </a:p>
      </dgm:t>
    </dgm:pt>
    <dgm:pt modelId="{0856EB01-AE2F-45FA-8E80-DB48819EF018}">
      <dgm:prSet phldrT="[Texto]" custT="1"/>
      <dgm:spPr/>
      <dgm:t>
        <a:bodyPr/>
        <a:lstStyle/>
        <a:p>
          <a:r>
            <a:rPr lang="es-ES_tradnl" sz="1800" b="1" dirty="0" smtClean="0"/>
            <a:t>Montaje/traslado</a:t>
          </a:r>
          <a:endParaRPr lang="es-ES" sz="1800" b="1" dirty="0"/>
        </a:p>
      </dgm:t>
    </dgm:pt>
    <dgm:pt modelId="{D82F716A-4AB5-4DEE-9842-33C4CDE913CA}" type="parTrans" cxnId="{ECC66C90-93B6-4EF8-BB74-33F7A997729A}">
      <dgm:prSet/>
      <dgm:spPr/>
      <dgm:t>
        <a:bodyPr/>
        <a:lstStyle/>
        <a:p>
          <a:endParaRPr lang="es-ES"/>
        </a:p>
      </dgm:t>
    </dgm:pt>
    <dgm:pt modelId="{D8E55836-5627-4CD5-9983-776F51FA6255}" type="sibTrans" cxnId="{ECC66C90-93B6-4EF8-BB74-33F7A997729A}">
      <dgm:prSet/>
      <dgm:spPr/>
      <dgm:t>
        <a:bodyPr/>
        <a:lstStyle/>
        <a:p>
          <a:endParaRPr lang="es-ES"/>
        </a:p>
      </dgm:t>
    </dgm:pt>
    <dgm:pt modelId="{EF4075D5-1CD2-42E2-86AE-C4446C4B4A32}">
      <dgm:prSet phldrT="[Texto]" custScaleX="165877" custScaleY="67705" custLinFactNeighborX="-22860" custLinFactNeighborY="-6282"/>
      <dgm:spPr/>
      <dgm:t>
        <a:bodyPr/>
        <a:lstStyle/>
        <a:p>
          <a:endParaRPr lang="es-ES"/>
        </a:p>
      </dgm:t>
    </dgm:pt>
    <dgm:pt modelId="{801C3167-F430-46EA-8C63-95094C14F079}" type="parTrans" cxnId="{79CD85D1-9023-4699-8B67-5EBBD2297370}">
      <dgm:prSet/>
      <dgm:spPr/>
      <dgm:t>
        <a:bodyPr/>
        <a:lstStyle/>
        <a:p>
          <a:endParaRPr lang="es-ES"/>
        </a:p>
      </dgm:t>
    </dgm:pt>
    <dgm:pt modelId="{E8449E4F-8482-402D-87D1-9E16C40FC6BF}" type="sibTrans" cxnId="{79CD85D1-9023-4699-8B67-5EBBD2297370}">
      <dgm:prSet/>
      <dgm:spPr/>
      <dgm:t>
        <a:bodyPr/>
        <a:lstStyle/>
        <a:p>
          <a:endParaRPr lang="es-ES"/>
        </a:p>
      </dgm:t>
    </dgm:pt>
    <dgm:pt modelId="{D79DE428-4D20-4D08-8E11-985980702BC6}">
      <dgm:prSet phldrT="[Texto]" custScaleX="165877" custScaleY="67705" custLinFactNeighborX="-22860" custLinFactNeighborY="-6282"/>
      <dgm:spPr/>
      <dgm:t>
        <a:bodyPr/>
        <a:lstStyle/>
        <a:p>
          <a:endParaRPr lang="es-ES"/>
        </a:p>
      </dgm:t>
    </dgm:pt>
    <dgm:pt modelId="{71DE4E67-E19C-4948-8CCC-438D82DA4234}" type="parTrans" cxnId="{9E064D97-8F69-495E-85C3-01E3A92EB444}">
      <dgm:prSet/>
      <dgm:spPr/>
      <dgm:t>
        <a:bodyPr/>
        <a:lstStyle/>
        <a:p>
          <a:endParaRPr lang="es-ES"/>
        </a:p>
      </dgm:t>
    </dgm:pt>
    <dgm:pt modelId="{B07FFFE2-A5E2-483D-BBE8-C80CB4DB8FF1}" type="sibTrans" cxnId="{9E064D97-8F69-495E-85C3-01E3A92EB444}">
      <dgm:prSet/>
      <dgm:spPr/>
      <dgm:t>
        <a:bodyPr/>
        <a:lstStyle/>
        <a:p>
          <a:endParaRPr lang="es-ES"/>
        </a:p>
      </dgm:t>
    </dgm:pt>
    <dgm:pt modelId="{D8FC302B-4375-4DFE-AE81-E29922A87158}">
      <dgm:prSet phldrT="[Texto]" custScaleX="165877" custScaleY="67705" custLinFactNeighborX="-26055" custLinFactNeighborY="-16147"/>
      <dgm:spPr/>
      <dgm:t>
        <a:bodyPr/>
        <a:lstStyle/>
        <a:p>
          <a:endParaRPr lang="es-ES"/>
        </a:p>
      </dgm:t>
    </dgm:pt>
    <dgm:pt modelId="{0403BB47-5CCC-441D-A16D-711CA6C61C82}" type="parTrans" cxnId="{F8182C8F-2795-4110-8DF8-8A98A4A2551B}">
      <dgm:prSet/>
      <dgm:spPr/>
      <dgm:t>
        <a:bodyPr/>
        <a:lstStyle/>
        <a:p>
          <a:endParaRPr lang="es-ES"/>
        </a:p>
      </dgm:t>
    </dgm:pt>
    <dgm:pt modelId="{03EACB3E-7C39-4C46-B170-5A6505BCFBD7}" type="sibTrans" cxnId="{F8182C8F-2795-4110-8DF8-8A98A4A2551B}">
      <dgm:prSet/>
      <dgm:spPr/>
      <dgm:t>
        <a:bodyPr/>
        <a:lstStyle/>
        <a:p>
          <a:endParaRPr lang="es-ES"/>
        </a:p>
      </dgm:t>
    </dgm:pt>
    <dgm:pt modelId="{B38C514B-55FF-4BAE-BE42-F300DDE99537}">
      <dgm:prSet phldrT="[Texto]" custScaleX="165877" custScaleY="67705" custLinFactNeighborX="-26055" custLinFactNeighborY="-16147"/>
      <dgm:spPr/>
      <dgm:t>
        <a:bodyPr/>
        <a:lstStyle/>
        <a:p>
          <a:endParaRPr lang="es-ES"/>
        </a:p>
      </dgm:t>
    </dgm:pt>
    <dgm:pt modelId="{D0C4B7AA-769F-4C9D-A57C-88AD247E2F6F}" type="parTrans" cxnId="{A563D4ED-1A1A-4F14-AAFC-83B967AA5F15}">
      <dgm:prSet/>
      <dgm:spPr/>
      <dgm:t>
        <a:bodyPr/>
        <a:lstStyle/>
        <a:p>
          <a:endParaRPr lang="es-ES"/>
        </a:p>
      </dgm:t>
    </dgm:pt>
    <dgm:pt modelId="{1C2EF62C-AAF2-4CDF-BDF0-E4FF3EDD20C7}" type="sibTrans" cxnId="{A563D4ED-1A1A-4F14-AAFC-83B967AA5F15}">
      <dgm:prSet/>
      <dgm:spPr/>
      <dgm:t>
        <a:bodyPr/>
        <a:lstStyle/>
        <a:p>
          <a:endParaRPr lang="es-ES"/>
        </a:p>
      </dgm:t>
    </dgm:pt>
    <dgm:pt modelId="{14B01F0D-9D61-4D48-A948-F2AF2F27582A}">
      <dgm:prSet phldrT="[Texto]" custT="1"/>
      <dgm:spPr/>
      <dgm:t>
        <a:bodyPr/>
        <a:lstStyle/>
        <a:p>
          <a:r>
            <a:rPr lang="es-ES_tradnl" sz="1800" b="1" dirty="0" smtClean="0"/>
            <a:t>Espacio amplio </a:t>
          </a:r>
          <a:endParaRPr lang="es-ES" sz="1800" b="1" dirty="0"/>
        </a:p>
      </dgm:t>
    </dgm:pt>
    <dgm:pt modelId="{AA80EB52-BF1C-439E-8B86-9B605C50F37C}" type="parTrans" cxnId="{72682712-5E4C-4E0C-B47E-519D939EF185}">
      <dgm:prSet/>
      <dgm:spPr/>
      <dgm:t>
        <a:bodyPr/>
        <a:lstStyle/>
        <a:p>
          <a:endParaRPr lang="es-ES"/>
        </a:p>
      </dgm:t>
    </dgm:pt>
    <dgm:pt modelId="{ABA2023F-C5A7-4F45-A765-0F051FE2602D}" type="sibTrans" cxnId="{72682712-5E4C-4E0C-B47E-519D939EF185}">
      <dgm:prSet/>
      <dgm:spPr/>
      <dgm:t>
        <a:bodyPr/>
        <a:lstStyle/>
        <a:p>
          <a:endParaRPr lang="es-ES"/>
        </a:p>
      </dgm:t>
    </dgm:pt>
    <dgm:pt modelId="{62BDA8B0-E592-43A3-920F-ACB60773C77E}">
      <dgm:prSet phldrT="[Texto]" custT="1"/>
      <dgm:spPr/>
      <dgm:t>
        <a:bodyPr/>
        <a:lstStyle/>
        <a:p>
          <a:r>
            <a:rPr lang="es-ES_tradnl" sz="1800" b="1" dirty="0" smtClean="0"/>
            <a:t>Guía de actividades</a:t>
          </a:r>
          <a:endParaRPr lang="es-ES" sz="1800" b="1" dirty="0"/>
        </a:p>
      </dgm:t>
    </dgm:pt>
    <dgm:pt modelId="{3DD54324-33DF-4B28-B71B-F055438F5609}" type="parTrans" cxnId="{F8BDDDC9-61EC-41DC-B1CB-62ED14F780C2}">
      <dgm:prSet/>
      <dgm:spPr/>
      <dgm:t>
        <a:bodyPr/>
        <a:lstStyle/>
        <a:p>
          <a:endParaRPr lang="es-ES"/>
        </a:p>
      </dgm:t>
    </dgm:pt>
    <dgm:pt modelId="{EA20F811-4ABB-4E85-89AC-29D7A01D93DF}" type="sibTrans" cxnId="{F8BDDDC9-61EC-41DC-B1CB-62ED14F780C2}">
      <dgm:prSet/>
      <dgm:spPr/>
      <dgm:t>
        <a:bodyPr/>
        <a:lstStyle/>
        <a:p>
          <a:endParaRPr lang="es-ES"/>
        </a:p>
      </dgm:t>
    </dgm:pt>
    <dgm:pt modelId="{EE04F307-F519-40CF-B22C-1585B457D0DF}">
      <dgm:prSet phldrT="[Texto]" custT="1"/>
      <dgm:spPr/>
      <dgm:t>
        <a:bodyPr/>
        <a:lstStyle/>
        <a:p>
          <a:r>
            <a:rPr lang="es-ES_tradnl" sz="1800" b="1" dirty="0" smtClean="0"/>
            <a:t>Grupo clase</a:t>
          </a:r>
          <a:endParaRPr lang="es-ES" sz="1800" b="1" dirty="0"/>
        </a:p>
      </dgm:t>
    </dgm:pt>
    <dgm:pt modelId="{16FA77DB-B68A-43F0-9F8D-93795ADF284A}" type="parTrans" cxnId="{C10D21B4-AC2F-4888-BC90-04F4DCAA69F1}">
      <dgm:prSet/>
      <dgm:spPr/>
      <dgm:t>
        <a:bodyPr/>
        <a:lstStyle/>
        <a:p>
          <a:endParaRPr lang="es-ES"/>
        </a:p>
      </dgm:t>
    </dgm:pt>
    <dgm:pt modelId="{129F00CF-0FD8-42F4-8B36-0E9CB6F28BC9}" type="sibTrans" cxnId="{C10D21B4-AC2F-4888-BC90-04F4DCAA69F1}">
      <dgm:prSet/>
      <dgm:spPr/>
      <dgm:t>
        <a:bodyPr/>
        <a:lstStyle/>
        <a:p>
          <a:endParaRPr lang="es-ES"/>
        </a:p>
      </dgm:t>
    </dgm:pt>
    <dgm:pt modelId="{E160000B-339F-42A7-9292-ED4C33601A61}" type="pres">
      <dgm:prSet presAssocID="{11FFDF9F-8759-426D-AA8B-A550E70090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985413-C03C-4EB5-B49B-EE7F8A09A741}" type="pres">
      <dgm:prSet presAssocID="{11FFDF9F-8759-426D-AA8B-A550E700901E}" presName="children" presStyleCnt="0"/>
      <dgm:spPr/>
    </dgm:pt>
    <dgm:pt modelId="{CB1A98A3-9B19-4649-A45F-5D4E6AE54B45}" type="pres">
      <dgm:prSet presAssocID="{11FFDF9F-8759-426D-AA8B-A550E700901E}" presName="child1group" presStyleCnt="0"/>
      <dgm:spPr/>
    </dgm:pt>
    <dgm:pt modelId="{F9E2D06A-B1DE-462F-A19A-4BB37D0C9B43}" type="pres">
      <dgm:prSet presAssocID="{11FFDF9F-8759-426D-AA8B-A550E700901E}" presName="child1" presStyleLbl="bgAcc1" presStyleIdx="0" presStyleCnt="4" custScaleX="172266" custScaleY="121621" custLinFactNeighborX="-27653" custLinFactNeighborY="-11215"/>
      <dgm:spPr/>
      <dgm:t>
        <a:bodyPr/>
        <a:lstStyle/>
        <a:p>
          <a:endParaRPr lang="es-ES"/>
        </a:p>
      </dgm:t>
    </dgm:pt>
    <dgm:pt modelId="{6206897B-9DA7-4829-BAFF-163AC2E8E1B3}" type="pres">
      <dgm:prSet presAssocID="{11FFDF9F-8759-426D-AA8B-A550E700901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1B18A-5683-4EFE-91AA-3EC5BA9E1D1A}" type="pres">
      <dgm:prSet presAssocID="{11FFDF9F-8759-426D-AA8B-A550E700901E}" presName="child2group" presStyleCnt="0"/>
      <dgm:spPr/>
    </dgm:pt>
    <dgm:pt modelId="{635E2991-5BF4-419A-8925-AAAD63374FB5}" type="pres">
      <dgm:prSet presAssocID="{11FFDF9F-8759-426D-AA8B-A550E700901E}" presName="child2" presStyleLbl="bgAcc1" presStyleIdx="1" presStyleCnt="4" custScaleX="126964" custScaleY="57840" custLinFactNeighborX="30387" custLinFactNeighborY="-24170"/>
      <dgm:spPr/>
      <dgm:t>
        <a:bodyPr/>
        <a:lstStyle/>
        <a:p>
          <a:endParaRPr lang="es-ES"/>
        </a:p>
      </dgm:t>
    </dgm:pt>
    <dgm:pt modelId="{2DEF1DFE-2652-4913-BD2C-0266D37D4939}" type="pres">
      <dgm:prSet presAssocID="{11FFDF9F-8759-426D-AA8B-A550E700901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5C18B-828F-4EC1-8C2C-B5F8BA7852F0}" type="pres">
      <dgm:prSet presAssocID="{11FFDF9F-8759-426D-AA8B-A550E700901E}" presName="child3group" presStyleCnt="0"/>
      <dgm:spPr/>
    </dgm:pt>
    <dgm:pt modelId="{39FB6257-4F63-437E-A781-52F09B45BE36}" type="pres">
      <dgm:prSet presAssocID="{11FFDF9F-8759-426D-AA8B-A550E700901E}" presName="child3" presStyleLbl="bgAcc1" presStyleIdx="2" presStyleCnt="4" custScaleX="123660" custScaleY="79928" custLinFactNeighborX="31985" custLinFactNeighborY="-19895"/>
      <dgm:spPr/>
      <dgm:t>
        <a:bodyPr/>
        <a:lstStyle/>
        <a:p>
          <a:endParaRPr lang="es-ES"/>
        </a:p>
      </dgm:t>
    </dgm:pt>
    <dgm:pt modelId="{BEEC4985-A5D6-43A6-9E1C-1636B83C6433}" type="pres">
      <dgm:prSet presAssocID="{11FFDF9F-8759-426D-AA8B-A550E700901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8A7F5D-0678-4F06-B397-60F835F9C0C6}" type="pres">
      <dgm:prSet presAssocID="{11FFDF9F-8759-426D-AA8B-A550E700901E}" presName="child4group" presStyleCnt="0"/>
      <dgm:spPr/>
    </dgm:pt>
    <dgm:pt modelId="{779AF23A-F1BF-44FB-9B3D-A7C876EC5FB8}" type="pres">
      <dgm:prSet presAssocID="{11FFDF9F-8759-426D-AA8B-A550E700901E}" presName="child4" presStyleLbl="bgAcc1" presStyleIdx="3" presStyleCnt="4" custScaleX="147694" custScaleY="76925" custLinFactNeighborX="-31951" custLinFactNeighborY="-26414"/>
      <dgm:spPr/>
      <dgm:t>
        <a:bodyPr/>
        <a:lstStyle/>
        <a:p>
          <a:endParaRPr lang="es-ES"/>
        </a:p>
      </dgm:t>
    </dgm:pt>
    <dgm:pt modelId="{69F0FE93-CC8C-4CF7-9F16-F75DF71287C2}" type="pres">
      <dgm:prSet presAssocID="{11FFDF9F-8759-426D-AA8B-A550E700901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EF49F-1C4F-4039-A948-0174255A5E33}" type="pres">
      <dgm:prSet presAssocID="{11FFDF9F-8759-426D-AA8B-A550E700901E}" presName="childPlaceholder" presStyleCnt="0"/>
      <dgm:spPr/>
    </dgm:pt>
    <dgm:pt modelId="{52A979B0-14AA-4610-8F3F-371A96A796CE}" type="pres">
      <dgm:prSet presAssocID="{11FFDF9F-8759-426D-AA8B-A550E700901E}" presName="circle" presStyleCnt="0"/>
      <dgm:spPr/>
    </dgm:pt>
    <dgm:pt modelId="{455A1CC5-1761-4F6E-B564-5330E197014B}" type="pres">
      <dgm:prSet presAssocID="{11FFDF9F-8759-426D-AA8B-A550E700901E}" presName="quadrant1" presStyleLbl="node1" presStyleIdx="0" presStyleCnt="4" custScaleX="147631" custScaleY="85098" custLinFactNeighborX="3645" custLinFactNeighborY="12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7A670-AFF2-46F1-8FC2-860031676720}" type="pres">
      <dgm:prSet presAssocID="{11FFDF9F-8759-426D-AA8B-A550E700901E}" presName="quadrant2" presStyleLbl="node1" presStyleIdx="1" presStyleCnt="4" custScaleX="147631" custScaleY="85098" custLinFactNeighborX="41192" custLinFactNeighborY="12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15B95-A948-43E0-A3AA-A24E27ADC68A}" type="pres">
      <dgm:prSet presAssocID="{11FFDF9F-8759-426D-AA8B-A550E700901E}" presName="quadrant3" presStyleLbl="node1" presStyleIdx="2" presStyleCnt="4" custScaleX="147631" custScaleY="85098" custLinFactNeighborX="41192" custLinFactNeighborY="-158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0E373-3F8D-4D6A-93D1-DCB397F31A16}" type="pres">
      <dgm:prSet presAssocID="{11FFDF9F-8759-426D-AA8B-A550E700901E}" presName="quadrant4" presStyleLbl="node1" presStyleIdx="3" presStyleCnt="4" custScaleX="140342" custScaleY="85098" custLinFactNeighborX="1" custLinFactNeighborY="-158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6C6F31-7A1F-47F6-B5B6-C226AEA7796C}" type="pres">
      <dgm:prSet presAssocID="{11FFDF9F-8759-426D-AA8B-A550E700901E}" presName="quadrantPlaceholder" presStyleCnt="0"/>
      <dgm:spPr/>
    </dgm:pt>
    <dgm:pt modelId="{FEF3DF28-A5B1-4950-BA32-5FA9CA891242}" type="pres">
      <dgm:prSet presAssocID="{11FFDF9F-8759-426D-AA8B-A550E700901E}" presName="center1" presStyleLbl="fgShp" presStyleIdx="0" presStyleCnt="2" custLinFactNeighborX="65041" custLinFactNeighborY="-896"/>
      <dgm:spPr/>
    </dgm:pt>
    <dgm:pt modelId="{A6F35904-4054-48B3-BDE1-D5E8DC33642F}" type="pres">
      <dgm:prSet presAssocID="{11FFDF9F-8759-426D-AA8B-A550E700901E}" presName="center2" presStyleLbl="fgShp" presStyleIdx="1" presStyleCnt="2" custLinFactNeighborX="65041" custLinFactNeighborY="-14654"/>
      <dgm:spPr/>
    </dgm:pt>
  </dgm:ptLst>
  <dgm:cxnLst>
    <dgm:cxn modelId="{79CD85D1-9023-4699-8B67-5EBBD2297370}" srcId="{11FFDF9F-8759-426D-AA8B-A550E700901E}" destId="{EF4075D5-1CD2-42E2-86AE-C4446C4B4A32}" srcOrd="4" destOrd="0" parTransId="{801C3167-F430-46EA-8C63-95094C14F079}" sibTransId="{E8449E4F-8482-402D-87D1-9E16C40FC6BF}"/>
    <dgm:cxn modelId="{B117D710-D240-49B6-9C39-DF3A51F0C4F2}" srcId="{11FFDF9F-8759-426D-AA8B-A550E700901E}" destId="{2AC6DA8B-1460-4775-AB03-BCB390765E89}" srcOrd="1" destOrd="0" parTransId="{F5C75DDA-DDC3-4317-9D0C-25D3DFA64F7E}" sibTransId="{7A56032E-4A04-41B3-A035-3AB1A41EB695}"/>
    <dgm:cxn modelId="{FE65CBA5-C891-4FB6-89C6-7F8AAA0450E8}" type="presOf" srcId="{EE04F307-F519-40CF-B22C-1585B457D0DF}" destId="{635E2991-5BF4-419A-8925-AAAD63374FB5}" srcOrd="0" destOrd="1" presId="urn:microsoft.com/office/officeart/2005/8/layout/cycle4#1"/>
    <dgm:cxn modelId="{55F5175F-C512-4300-B1A2-BBE571832E3F}" type="presOf" srcId="{0856EB01-AE2F-45FA-8E80-DB48819EF018}" destId="{6206897B-9DA7-4829-BAFF-163AC2E8E1B3}" srcOrd="1" destOrd="1" presId="urn:microsoft.com/office/officeart/2005/8/layout/cycle4#1"/>
    <dgm:cxn modelId="{48B2581E-5F9C-4995-8048-50147D108102}" type="presOf" srcId="{D5B44451-1235-4CA1-8B04-F11A63093BF5}" destId="{4C00E373-3F8D-4D6A-93D1-DCB397F31A16}" srcOrd="0" destOrd="0" presId="urn:microsoft.com/office/officeart/2005/8/layout/cycle4#1"/>
    <dgm:cxn modelId="{24859E60-9A70-435D-B5A1-B63FEBECE03E}" type="presOf" srcId="{EE04F307-F519-40CF-B22C-1585B457D0DF}" destId="{2DEF1DFE-2652-4913-BD2C-0266D37D4939}" srcOrd="1" destOrd="1" presId="urn:microsoft.com/office/officeart/2005/8/layout/cycle4#1"/>
    <dgm:cxn modelId="{75B1634B-D5C0-466A-84B6-B2985455551C}" srcId="{D5B44451-1235-4CA1-8B04-F11A63093BF5}" destId="{CE622F14-0AB6-43D8-92CD-F78484F1AEB3}" srcOrd="0" destOrd="0" parTransId="{645E1562-D5B9-498A-A8DE-DFEC01E56C0C}" sibTransId="{5F659081-87E9-42B4-878F-93387E059058}"/>
    <dgm:cxn modelId="{9E064D97-8F69-495E-85C3-01E3A92EB444}" srcId="{11FFDF9F-8759-426D-AA8B-A550E700901E}" destId="{D79DE428-4D20-4D08-8E11-985980702BC6}" srcOrd="5" destOrd="0" parTransId="{71DE4E67-E19C-4948-8CCC-438D82DA4234}" sibTransId="{B07FFFE2-A5E2-483D-BBE8-C80CB4DB8FF1}"/>
    <dgm:cxn modelId="{B4F5427D-B611-4A98-984F-E99BD658E797}" type="presOf" srcId="{14B01F0D-9D61-4D48-A948-F2AF2F27582A}" destId="{69F0FE93-CC8C-4CF7-9F16-F75DF71287C2}" srcOrd="1" destOrd="1" presId="urn:microsoft.com/office/officeart/2005/8/layout/cycle4#1"/>
    <dgm:cxn modelId="{23C71DB6-C944-447A-BEEE-21A44CBE0A89}" type="presOf" srcId="{29A34132-FF07-4B8B-BB41-893DB7A51A16}" destId="{635E2991-5BF4-419A-8925-AAAD63374FB5}" srcOrd="0" destOrd="0" presId="urn:microsoft.com/office/officeart/2005/8/layout/cycle4#1"/>
    <dgm:cxn modelId="{0EB7B5A7-F8DF-485F-94A7-48F253DC8E5D}" srcId="{DEF99F8C-43BE-44D2-9611-BABFB7CB581B}" destId="{79EAFA8A-CF90-4FBB-9F29-6DA6C9611C34}" srcOrd="0" destOrd="0" parTransId="{9DFAA245-E697-4342-BC72-D0814E65107C}" sibTransId="{8B4848ED-5C40-4ADE-A63A-9C1768F0570B}"/>
    <dgm:cxn modelId="{F8BDDDC9-61EC-41DC-B1CB-62ED14F780C2}" srcId="{DEF99F8C-43BE-44D2-9611-BABFB7CB581B}" destId="{62BDA8B0-E592-43A3-920F-ACB60773C77E}" srcOrd="2" destOrd="0" parTransId="{3DD54324-33DF-4B28-B71B-F055438F5609}" sibTransId="{EA20F811-4ABB-4E85-89AC-29D7A01D93DF}"/>
    <dgm:cxn modelId="{28F5F0CC-FC54-4D20-9863-1DAEA75E6021}" srcId="{96CF3F33-D437-458F-990A-18011BFAD4C3}" destId="{2DA53484-199B-4671-A326-8E42D53E24AE}" srcOrd="0" destOrd="0" parTransId="{6466A7E6-BF5A-4167-9F1F-9D947EF432EF}" sibTransId="{B6DC0E4F-012D-4F8A-BC7C-2E74F1C97DF0}"/>
    <dgm:cxn modelId="{F8182C8F-2795-4110-8DF8-8A98A4A2551B}" srcId="{11FFDF9F-8759-426D-AA8B-A550E700901E}" destId="{D8FC302B-4375-4DFE-AE81-E29922A87158}" srcOrd="6" destOrd="0" parTransId="{0403BB47-5CCC-441D-A16D-711CA6C61C82}" sibTransId="{03EACB3E-7C39-4C46-B170-5A6505BCFBD7}"/>
    <dgm:cxn modelId="{AC69CC39-36E4-4680-B14C-6895768D3F89}" srcId="{11FFDF9F-8759-426D-AA8B-A550E700901E}" destId="{96CF3F33-D437-458F-990A-18011BFAD4C3}" srcOrd="2" destOrd="0" parTransId="{2D529B53-73CE-4333-A3DD-413F55272B15}" sibTransId="{8F9D524E-F268-493D-A1EE-7B8158F729AE}"/>
    <dgm:cxn modelId="{E6774073-8F5F-4920-A719-B7260C48B034}" type="presOf" srcId="{2DA53484-199B-4671-A326-8E42D53E24AE}" destId="{39FB6257-4F63-437E-A781-52F09B45BE36}" srcOrd="0" destOrd="0" presId="urn:microsoft.com/office/officeart/2005/8/layout/cycle4#1"/>
    <dgm:cxn modelId="{0937500F-FB7F-4974-8DD6-D4FFB0FA6DAB}" type="presOf" srcId="{2DA53484-199B-4671-A326-8E42D53E24AE}" destId="{BEEC4985-A5D6-43A6-9E1C-1636B83C6433}" srcOrd="1" destOrd="0" presId="urn:microsoft.com/office/officeart/2005/8/layout/cycle4#1"/>
    <dgm:cxn modelId="{0B1F8D77-0534-4E75-A526-AA02D4147E13}" type="presOf" srcId="{11FFDF9F-8759-426D-AA8B-A550E700901E}" destId="{E160000B-339F-42A7-9292-ED4C33601A61}" srcOrd="0" destOrd="0" presId="urn:microsoft.com/office/officeart/2005/8/layout/cycle4#1"/>
    <dgm:cxn modelId="{72682712-5E4C-4E0C-B47E-519D939EF185}" srcId="{D5B44451-1235-4CA1-8B04-F11A63093BF5}" destId="{14B01F0D-9D61-4D48-A948-F2AF2F27582A}" srcOrd="1" destOrd="0" parTransId="{AA80EB52-BF1C-439E-8B86-9B605C50F37C}" sibTransId="{ABA2023F-C5A7-4F45-A765-0F051FE2602D}"/>
    <dgm:cxn modelId="{515FDB34-E823-4130-938A-1B51340A3998}" type="presOf" srcId="{DEF99F8C-43BE-44D2-9611-BABFB7CB581B}" destId="{455A1CC5-1761-4F6E-B564-5330E197014B}" srcOrd="0" destOrd="0" presId="urn:microsoft.com/office/officeart/2005/8/layout/cycle4#1"/>
    <dgm:cxn modelId="{653A1231-373F-4FCD-8426-B45AF61AD60B}" type="presOf" srcId="{79EAFA8A-CF90-4FBB-9F29-6DA6C9611C34}" destId="{6206897B-9DA7-4829-BAFF-163AC2E8E1B3}" srcOrd="1" destOrd="0" presId="urn:microsoft.com/office/officeart/2005/8/layout/cycle4#1"/>
    <dgm:cxn modelId="{AAFE84D6-BC36-4BB3-B5F2-9B6E8F818409}" type="presOf" srcId="{62BDA8B0-E592-43A3-920F-ACB60773C77E}" destId="{F9E2D06A-B1DE-462F-A19A-4BB37D0C9B43}" srcOrd="0" destOrd="2" presId="urn:microsoft.com/office/officeart/2005/8/layout/cycle4#1"/>
    <dgm:cxn modelId="{ECC66C90-93B6-4EF8-BB74-33F7A997729A}" srcId="{DEF99F8C-43BE-44D2-9611-BABFB7CB581B}" destId="{0856EB01-AE2F-45FA-8E80-DB48819EF018}" srcOrd="1" destOrd="0" parTransId="{D82F716A-4AB5-4DEE-9842-33C4CDE913CA}" sibTransId="{D8E55836-5627-4CD5-9983-776F51FA6255}"/>
    <dgm:cxn modelId="{31D12825-C10A-4FA7-A93A-7831D8DFECD6}" type="presOf" srcId="{79EAFA8A-CF90-4FBB-9F29-6DA6C9611C34}" destId="{F9E2D06A-B1DE-462F-A19A-4BB37D0C9B43}" srcOrd="0" destOrd="0" presId="urn:microsoft.com/office/officeart/2005/8/layout/cycle4#1"/>
    <dgm:cxn modelId="{A563D4ED-1A1A-4F14-AAFC-83B967AA5F15}" srcId="{11FFDF9F-8759-426D-AA8B-A550E700901E}" destId="{B38C514B-55FF-4BAE-BE42-F300DDE99537}" srcOrd="7" destOrd="0" parTransId="{D0C4B7AA-769F-4C9D-A57C-88AD247E2F6F}" sibTransId="{1C2EF62C-AAF2-4CDF-BDF0-E4FF3EDD20C7}"/>
    <dgm:cxn modelId="{FA63CBEE-468B-458F-A75B-590DE9A79436}" srcId="{2AC6DA8B-1460-4775-AB03-BCB390765E89}" destId="{29A34132-FF07-4B8B-BB41-893DB7A51A16}" srcOrd="0" destOrd="0" parTransId="{819D733D-3048-4A1B-8B6E-23CE7C421DA2}" sibTransId="{50EA444C-0C39-4A03-9A69-7A3A939891B7}"/>
    <dgm:cxn modelId="{B06F41CD-6DA9-4F97-B1F5-A62FDBD4A7B9}" type="presOf" srcId="{CE622F14-0AB6-43D8-92CD-F78484F1AEB3}" destId="{69F0FE93-CC8C-4CF7-9F16-F75DF71287C2}" srcOrd="1" destOrd="0" presId="urn:microsoft.com/office/officeart/2005/8/layout/cycle4#1"/>
    <dgm:cxn modelId="{C10D21B4-AC2F-4888-BC90-04F4DCAA69F1}" srcId="{2AC6DA8B-1460-4775-AB03-BCB390765E89}" destId="{EE04F307-F519-40CF-B22C-1585B457D0DF}" srcOrd="1" destOrd="0" parTransId="{16FA77DB-B68A-43F0-9F8D-93795ADF284A}" sibTransId="{129F00CF-0FD8-42F4-8B36-0E9CB6F28BC9}"/>
    <dgm:cxn modelId="{BBCFD702-CCB6-41DE-AF46-4827513C24E2}" srcId="{11FFDF9F-8759-426D-AA8B-A550E700901E}" destId="{D5B44451-1235-4CA1-8B04-F11A63093BF5}" srcOrd="3" destOrd="0" parTransId="{E72A8969-B764-4F1B-A6C4-D6653ABD40E9}" sibTransId="{6A01EEE5-1330-4CE9-AEFD-860E78E4D329}"/>
    <dgm:cxn modelId="{30591ADB-DEF9-4064-AF31-97CA1AACB7D8}" srcId="{11FFDF9F-8759-426D-AA8B-A550E700901E}" destId="{DEF99F8C-43BE-44D2-9611-BABFB7CB581B}" srcOrd="0" destOrd="0" parTransId="{A1597450-E3DD-42D1-A8DD-D78D92403E2D}" sibTransId="{5DE41939-3D4E-4EB1-9488-3FA6E163D477}"/>
    <dgm:cxn modelId="{EE32EB8B-B891-4268-A71B-533FDC3E4B38}" type="presOf" srcId="{14B01F0D-9D61-4D48-A948-F2AF2F27582A}" destId="{779AF23A-F1BF-44FB-9B3D-A7C876EC5FB8}" srcOrd="0" destOrd="1" presId="urn:microsoft.com/office/officeart/2005/8/layout/cycle4#1"/>
    <dgm:cxn modelId="{BB6386C3-6C20-49FD-B1F0-6BB4077134B8}" type="presOf" srcId="{62BDA8B0-E592-43A3-920F-ACB60773C77E}" destId="{6206897B-9DA7-4829-BAFF-163AC2E8E1B3}" srcOrd="1" destOrd="2" presId="urn:microsoft.com/office/officeart/2005/8/layout/cycle4#1"/>
    <dgm:cxn modelId="{A62685DC-E88D-43FA-93FA-FCE99CB229DD}" type="presOf" srcId="{CE622F14-0AB6-43D8-92CD-F78484F1AEB3}" destId="{779AF23A-F1BF-44FB-9B3D-A7C876EC5FB8}" srcOrd="0" destOrd="0" presId="urn:microsoft.com/office/officeart/2005/8/layout/cycle4#1"/>
    <dgm:cxn modelId="{EF7E8EA5-E518-40BC-86CE-EF55D2FBCAB2}" type="presOf" srcId="{0856EB01-AE2F-45FA-8E80-DB48819EF018}" destId="{F9E2D06A-B1DE-462F-A19A-4BB37D0C9B43}" srcOrd="0" destOrd="1" presId="urn:microsoft.com/office/officeart/2005/8/layout/cycle4#1"/>
    <dgm:cxn modelId="{BF27A2DF-3E39-429A-83F7-DCE212947E0C}" type="presOf" srcId="{29A34132-FF07-4B8B-BB41-893DB7A51A16}" destId="{2DEF1DFE-2652-4913-BD2C-0266D37D4939}" srcOrd="1" destOrd="0" presId="urn:microsoft.com/office/officeart/2005/8/layout/cycle4#1"/>
    <dgm:cxn modelId="{E68870B0-09C3-42AC-A25E-C907D92F0E49}" type="presOf" srcId="{96CF3F33-D437-458F-990A-18011BFAD4C3}" destId="{D5F15B95-A948-43E0-A3AA-A24E27ADC68A}" srcOrd="0" destOrd="0" presId="urn:microsoft.com/office/officeart/2005/8/layout/cycle4#1"/>
    <dgm:cxn modelId="{612B92F7-34A3-4C12-A85A-676391803076}" type="presOf" srcId="{2AC6DA8B-1460-4775-AB03-BCB390765E89}" destId="{0837A670-AFF2-46F1-8FC2-860031676720}" srcOrd="0" destOrd="0" presId="urn:microsoft.com/office/officeart/2005/8/layout/cycle4#1"/>
    <dgm:cxn modelId="{4293B5EA-7BFC-442B-8CF6-0CF07B5C591F}" type="presParOf" srcId="{E160000B-339F-42A7-9292-ED4C33601A61}" destId="{77985413-C03C-4EB5-B49B-EE7F8A09A741}" srcOrd="0" destOrd="0" presId="urn:microsoft.com/office/officeart/2005/8/layout/cycle4#1"/>
    <dgm:cxn modelId="{951A5533-9367-4A32-983D-798CFC39B741}" type="presParOf" srcId="{77985413-C03C-4EB5-B49B-EE7F8A09A741}" destId="{CB1A98A3-9B19-4649-A45F-5D4E6AE54B45}" srcOrd="0" destOrd="0" presId="urn:microsoft.com/office/officeart/2005/8/layout/cycle4#1"/>
    <dgm:cxn modelId="{587BBF82-F322-44A9-A21E-7BAE48F0F0FB}" type="presParOf" srcId="{CB1A98A3-9B19-4649-A45F-5D4E6AE54B45}" destId="{F9E2D06A-B1DE-462F-A19A-4BB37D0C9B43}" srcOrd="0" destOrd="0" presId="urn:microsoft.com/office/officeart/2005/8/layout/cycle4#1"/>
    <dgm:cxn modelId="{5B5F8760-ACE3-452F-A5BE-E2E29DD85CC0}" type="presParOf" srcId="{CB1A98A3-9B19-4649-A45F-5D4E6AE54B45}" destId="{6206897B-9DA7-4829-BAFF-163AC2E8E1B3}" srcOrd="1" destOrd="0" presId="urn:microsoft.com/office/officeart/2005/8/layout/cycle4#1"/>
    <dgm:cxn modelId="{7764E783-7CC1-45EB-9EB1-8FDC2BEFA5B5}" type="presParOf" srcId="{77985413-C03C-4EB5-B49B-EE7F8A09A741}" destId="{A591B18A-5683-4EFE-91AA-3EC5BA9E1D1A}" srcOrd="1" destOrd="0" presId="urn:microsoft.com/office/officeart/2005/8/layout/cycle4#1"/>
    <dgm:cxn modelId="{5D7DD672-DCBA-438F-87F3-0A229F79C8CB}" type="presParOf" srcId="{A591B18A-5683-4EFE-91AA-3EC5BA9E1D1A}" destId="{635E2991-5BF4-419A-8925-AAAD63374FB5}" srcOrd="0" destOrd="0" presId="urn:microsoft.com/office/officeart/2005/8/layout/cycle4#1"/>
    <dgm:cxn modelId="{AAC3006A-F23C-47C6-8614-ADD886774DE7}" type="presParOf" srcId="{A591B18A-5683-4EFE-91AA-3EC5BA9E1D1A}" destId="{2DEF1DFE-2652-4913-BD2C-0266D37D4939}" srcOrd="1" destOrd="0" presId="urn:microsoft.com/office/officeart/2005/8/layout/cycle4#1"/>
    <dgm:cxn modelId="{AB631F42-44FC-4530-9733-FD24B96CAA3A}" type="presParOf" srcId="{77985413-C03C-4EB5-B49B-EE7F8A09A741}" destId="{DE65C18B-828F-4EC1-8C2C-B5F8BA7852F0}" srcOrd="2" destOrd="0" presId="urn:microsoft.com/office/officeart/2005/8/layout/cycle4#1"/>
    <dgm:cxn modelId="{56C63F83-AD69-4A4C-BC7E-4242A033ECB3}" type="presParOf" srcId="{DE65C18B-828F-4EC1-8C2C-B5F8BA7852F0}" destId="{39FB6257-4F63-437E-A781-52F09B45BE36}" srcOrd="0" destOrd="0" presId="urn:microsoft.com/office/officeart/2005/8/layout/cycle4#1"/>
    <dgm:cxn modelId="{00FDB535-0635-4729-84EE-0C3AFD7897A9}" type="presParOf" srcId="{DE65C18B-828F-4EC1-8C2C-B5F8BA7852F0}" destId="{BEEC4985-A5D6-43A6-9E1C-1636B83C6433}" srcOrd="1" destOrd="0" presId="urn:microsoft.com/office/officeart/2005/8/layout/cycle4#1"/>
    <dgm:cxn modelId="{77122EF3-BF82-43FE-BBAE-E5B66E0BAEA9}" type="presParOf" srcId="{77985413-C03C-4EB5-B49B-EE7F8A09A741}" destId="{378A7F5D-0678-4F06-B397-60F835F9C0C6}" srcOrd="3" destOrd="0" presId="urn:microsoft.com/office/officeart/2005/8/layout/cycle4#1"/>
    <dgm:cxn modelId="{59D2BE81-626F-461D-8CF1-A3063A62BFCE}" type="presParOf" srcId="{378A7F5D-0678-4F06-B397-60F835F9C0C6}" destId="{779AF23A-F1BF-44FB-9B3D-A7C876EC5FB8}" srcOrd="0" destOrd="0" presId="urn:microsoft.com/office/officeart/2005/8/layout/cycle4#1"/>
    <dgm:cxn modelId="{54654372-D241-43D8-9DB7-ED72C7847A69}" type="presParOf" srcId="{378A7F5D-0678-4F06-B397-60F835F9C0C6}" destId="{69F0FE93-CC8C-4CF7-9F16-F75DF71287C2}" srcOrd="1" destOrd="0" presId="urn:microsoft.com/office/officeart/2005/8/layout/cycle4#1"/>
    <dgm:cxn modelId="{D178DFF2-AC8A-408D-B8C2-D5493A6A6304}" type="presParOf" srcId="{77985413-C03C-4EB5-B49B-EE7F8A09A741}" destId="{217EF49F-1C4F-4039-A948-0174255A5E33}" srcOrd="4" destOrd="0" presId="urn:microsoft.com/office/officeart/2005/8/layout/cycle4#1"/>
    <dgm:cxn modelId="{D56D06E7-D16B-46F7-8E52-0758A47C400F}" type="presParOf" srcId="{E160000B-339F-42A7-9292-ED4C33601A61}" destId="{52A979B0-14AA-4610-8F3F-371A96A796CE}" srcOrd="1" destOrd="0" presId="urn:microsoft.com/office/officeart/2005/8/layout/cycle4#1"/>
    <dgm:cxn modelId="{AC407CDF-F229-4E91-BE4E-034195F812D1}" type="presParOf" srcId="{52A979B0-14AA-4610-8F3F-371A96A796CE}" destId="{455A1CC5-1761-4F6E-B564-5330E197014B}" srcOrd="0" destOrd="0" presId="urn:microsoft.com/office/officeart/2005/8/layout/cycle4#1"/>
    <dgm:cxn modelId="{EE2315D3-E6C3-4D40-88AC-8914EF897BBD}" type="presParOf" srcId="{52A979B0-14AA-4610-8F3F-371A96A796CE}" destId="{0837A670-AFF2-46F1-8FC2-860031676720}" srcOrd="1" destOrd="0" presId="urn:microsoft.com/office/officeart/2005/8/layout/cycle4#1"/>
    <dgm:cxn modelId="{C05A73A7-DD53-43FD-B4B0-20AB35DC3CF5}" type="presParOf" srcId="{52A979B0-14AA-4610-8F3F-371A96A796CE}" destId="{D5F15B95-A948-43E0-A3AA-A24E27ADC68A}" srcOrd="2" destOrd="0" presId="urn:microsoft.com/office/officeart/2005/8/layout/cycle4#1"/>
    <dgm:cxn modelId="{2B3623C0-8E2A-46AE-BB45-27C98E31C9EF}" type="presParOf" srcId="{52A979B0-14AA-4610-8F3F-371A96A796CE}" destId="{4C00E373-3F8D-4D6A-93D1-DCB397F31A16}" srcOrd="3" destOrd="0" presId="urn:microsoft.com/office/officeart/2005/8/layout/cycle4#1"/>
    <dgm:cxn modelId="{0CC8854C-DEB8-4F06-B835-AAFD1976B7A6}" type="presParOf" srcId="{52A979B0-14AA-4610-8F3F-371A96A796CE}" destId="{616C6F31-7A1F-47F6-B5B6-C226AEA7796C}" srcOrd="4" destOrd="0" presId="urn:microsoft.com/office/officeart/2005/8/layout/cycle4#1"/>
    <dgm:cxn modelId="{CB5F1B22-22BD-4022-A7B3-F9811C46B1C4}" type="presParOf" srcId="{E160000B-339F-42A7-9292-ED4C33601A61}" destId="{FEF3DF28-A5B1-4950-BA32-5FA9CA891242}" srcOrd="2" destOrd="0" presId="urn:microsoft.com/office/officeart/2005/8/layout/cycle4#1"/>
    <dgm:cxn modelId="{15B4FDB4-6E91-4F75-B7DE-C97E652DC3AF}" type="presParOf" srcId="{E160000B-339F-42A7-9292-ED4C33601A61}" destId="{A6F35904-4054-48B3-BDE1-D5E8DC33642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99F87-72BF-4BFB-B0B1-4CBF21ED5A9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941B696-77ED-4036-89EF-5A8E91DDAB9F}">
      <dgm:prSet phldrT="[Texto]"/>
      <dgm:spPr/>
      <dgm:t>
        <a:bodyPr/>
        <a:lstStyle/>
        <a:p>
          <a:r>
            <a:rPr lang="es-ES_tradnl" dirty="0" smtClean="0"/>
            <a:t>Exposición alcohol</a:t>
          </a:r>
          <a:endParaRPr lang="es-ES" dirty="0"/>
        </a:p>
      </dgm:t>
    </dgm:pt>
    <dgm:pt modelId="{91A8E19E-8070-4D2A-AB0E-9E068FB9B79C}" type="parTrans" cxnId="{F5C6757E-E536-4D64-B8F8-5A70C2512657}">
      <dgm:prSet/>
      <dgm:spPr/>
      <dgm:t>
        <a:bodyPr/>
        <a:lstStyle/>
        <a:p>
          <a:endParaRPr lang="es-ES"/>
        </a:p>
      </dgm:t>
    </dgm:pt>
    <dgm:pt modelId="{21849A34-9DF3-439D-9F41-C10A5178305A}" type="sibTrans" cxnId="{F5C6757E-E536-4D64-B8F8-5A70C2512657}">
      <dgm:prSet/>
      <dgm:spPr/>
      <dgm:t>
        <a:bodyPr/>
        <a:lstStyle/>
        <a:p>
          <a:endParaRPr lang="es-ES"/>
        </a:p>
      </dgm:t>
    </dgm:pt>
    <dgm:pt modelId="{2C2FE87A-FBA0-4508-867F-6E7E20843D20}">
      <dgm:prSet phldrT="[Texto]"/>
      <dgm:spPr/>
      <dgm:t>
        <a:bodyPr/>
        <a:lstStyle/>
        <a:p>
          <a:r>
            <a:rPr lang="es-ES_tradnl" dirty="0" smtClean="0"/>
            <a:t>Exposición cannabis</a:t>
          </a:r>
          <a:endParaRPr lang="es-ES" dirty="0"/>
        </a:p>
      </dgm:t>
    </dgm:pt>
    <dgm:pt modelId="{F4531489-0807-463F-8962-834D8F56CEF2}" type="parTrans" cxnId="{2A066E1E-8E32-45E0-84EF-DDB3396AE589}">
      <dgm:prSet/>
      <dgm:spPr/>
      <dgm:t>
        <a:bodyPr/>
        <a:lstStyle/>
        <a:p>
          <a:endParaRPr lang="es-ES"/>
        </a:p>
      </dgm:t>
    </dgm:pt>
    <dgm:pt modelId="{8DFE7360-7532-4E3F-A67F-B8497D7171E5}" type="sibTrans" cxnId="{2A066E1E-8E32-45E0-84EF-DDB3396AE589}">
      <dgm:prSet/>
      <dgm:spPr/>
      <dgm:t>
        <a:bodyPr/>
        <a:lstStyle/>
        <a:p>
          <a:endParaRPr lang="es-ES"/>
        </a:p>
      </dgm:t>
    </dgm:pt>
    <dgm:pt modelId="{159AC107-3147-4B14-B4B5-21DC623EB162}" type="pres">
      <dgm:prSet presAssocID="{A2999F87-72BF-4BFB-B0B1-4CBF21ED5A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9BDA24-094A-475A-9066-E7B78B35F48C}" type="pres">
      <dgm:prSet presAssocID="{A2999F87-72BF-4BFB-B0B1-4CBF21ED5A97}" presName="ribbon" presStyleLbl="node1" presStyleIdx="0" presStyleCnt="1"/>
      <dgm:spPr/>
    </dgm:pt>
    <dgm:pt modelId="{FDAD9654-1928-4E75-B20F-A3FDC508512D}" type="pres">
      <dgm:prSet presAssocID="{A2999F87-72BF-4BFB-B0B1-4CBF21ED5A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18584-67A7-472C-B039-A4EFEB9D7FA0}" type="pres">
      <dgm:prSet presAssocID="{A2999F87-72BF-4BFB-B0B1-4CBF21ED5A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C6757E-E536-4D64-B8F8-5A70C2512657}" srcId="{A2999F87-72BF-4BFB-B0B1-4CBF21ED5A97}" destId="{3941B696-77ED-4036-89EF-5A8E91DDAB9F}" srcOrd="0" destOrd="0" parTransId="{91A8E19E-8070-4D2A-AB0E-9E068FB9B79C}" sibTransId="{21849A34-9DF3-439D-9F41-C10A5178305A}"/>
    <dgm:cxn modelId="{87646132-966D-4EC4-8084-73B0ECA23FC5}" type="presOf" srcId="{3941B696-77ED-4036-89EF-5A8E91DDAB9F}" destId="{FDAD9654-1928-4E75-B20F-A3FDC508512D}" srcOrd="0" destOrd="0" presId="urn:microsoft.com/office/officeart/2005/8/layout/arrow6"/>
    <dgm:cxn modelId="{E9EF03DA-EA1E-4AEE-A937-50CD0B9DE614}" type="presOf" srcId="{A2999F87-72BF-4BFB-B0B1-4CBF21ED5A97}" destId="{159AC107-3147-4B14-B4B5-21DC623EB162}" srcOrd="0" destOrd="0" presId="urn:microsoft.com/office/officeart/2005/8/layout/arrow6"/>
    <dgm:cxn modelId="{2A066E1E-8E32-45E0-84EF-DDB3396AE589}" srcId="{A2999F87-72BF-4BFB-B0B1-4CBF21ED5A97}" destId="{2C2FE87A-FBA0-4508-867F-6E7E20843D20}" srcOrd="1" destOrd="0" parTransId="{F4531489-0807-463F-8962-834D8F56CEF2}" sibTransId="{8DFE7360-7532-4E3F-A67F-B8497D7171E5}"/>
    <dgm:cxn modelId="{88015408-1EB4-40EC-9176-26CE9E1DFE9A}" type="presOf" srcId="{2C2FE87A-FBA0-4508-867F-6E7E20843D20}" destId="{7AE18584-67A7-472C-B039-A4EFEB9D7FA0}" srcOrd="0" destOrd="0" presId="urn:microsoft.com/office/officeart/2005/8/layout/arrow6"/>
    <dgm:cxn modelId="{D4B42286-AF70-4142-AD6D-E73C98802492}" type="presParOf" srcId="{159AC107-3147-4B14-B4B5-21DC623EB162}" destId="{CE9BDA24-094A-475A-9066-E7B78B35F48C}" srcOrd="0" destOrd="0" presId="urn:microsoft.com/office/officeart/2005/8/layout/arrow6"/>
    <dgm:cxn modelId="{756B5D27-5CC6-4862-87B2-2BDA60EBA5CF}" type="presParOf" srcId="{159AC107-3147-4B14-B4B5-21DC623EB162}" destId="{FDAD9654-1928-4E75-B20F-A3FDC508512D}" srcOrd="1" destOrd="0" presId="urn:microsoft.com/office/officeart/2005/8/layout/arrow6"/>
    <dgm:cxn modelId="{BB9C589A-3771-4BCA-B3D1-4E9D5431441E}" type="presParOf" srcId="{159AC107-3147-4B14-B4B5-21DC623EB162}" destId="{7AE18584-67A7-472C-B039-A4EFEB9D7F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A0B2CB-C591-467F-962A-7E767C8CAFF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D0ED09-4B6E-4C9F-A2DC-D9B775ED75D0}">
      <dgm:prSet phldrT="[Texto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_tradnl" dirty="0" smtClean="0">
              <a:solidFill>
                <a:srgbClr val="FFC000"/>
              </a:solidFill>
            </a:rPr>
            <a:t>Exposición alcohol </a:t>
          </a:r>
          <a:endParaRPr lang="es-ES" dirty="0">
            <a:solidFill>
              <a:srgbClr val="FFC000"/>
            </a:solidFill>
          </a:endParaRPr>
        </a:p>
      </dgm:t>
    </dgm:pt>
    <dgm:pt modelId="{012A7C96-3986-41F3-AB91-93449E5C0C68}" type="parTrans" cxnId="{2340AA5D-86EF-4B28-89F1-AAAC725716B5}">
      <dgm:prSet/>
      <dgm:spPr/>
      <dgm:t>
        <a:bodyPr/>
        <a:lstStyle/>
        <a:p>
          <a:endParaRPr lang="es-ES"/>
        </a:p>
      </dgm:t>
    </dgm:pt>
    <dgm:pt modelId="{B3743BD9-498E-40A1-8BD5-65EF51219655}" type="sibTrans" cxnId="{2340AA5D-86EF-4B28-89F1-AAAC725716B5}">
      <dgm:prSet/>
      <dgm:spPr/>
      <dgm:t>
        <a:bodyPr/>
        <a:lstStyle/>
        <a:p>
          <a:endParaRPr lang="es-ES"/>
        </a:p>
      </dgm:t>
    </dgm:pt>
    <dgm:pt modelId="{49BBC924-B1F4-4CA7-8D30-98795721910F}">
      <dgm:prSet phldrT="[Texto]"/>
      <dgm:spPr/>
      <dgm:t>
        <a:bodyPr/>
        <a:lstStyle/>
        <a:p>
          <a:r>
            <a:rPr lang="es-ES_tradnl" dirty="0" smtClean="0"/>
            <a:t>Reforzar la reflexión sobre el </a:t>
          </a:r>
          <a:r>
            <a:rPr lang="es-ES_tradnl" dirty="0" smtClean="0">
              <a:solidFill>
                <a:srgbClr val="CC9900"/>
              </a:solidFill>
            </a:rPr>
            <a:t>consumo de alcohol</a:t>
          </a:r>
          <a:endParaRPr lang="es-ES" dirty="0">
            <a:solidFill>
              <a:srgbClr val="CC9900"/>
            </a:solidFill>
          </a:endParaRPr>
        </a:p>
      </dgm:t>
    </dgm:pt>
    <dgm:pt modelId="{22449262-C08F-495F-8BB9-E15E5ACD0604}" type="parTrans" cxnId="{895DED69-668E-43FA-A136-B1A10FFDD149}">
      <dgm:prSet/>
      <dgm:spPr/>
      <dgm:t>
        <a:bodyPr/>
        <a:lstStyle/>
        <a:p>
          <a:endParaRPr lang="es-ES"/>
        </a:p>
      </dgm:t>
    </dgm:pt>
    <dgm:pt modelId="{DFBE893C-0668-407D-8CAD-F7E13744D820}" type="sibTrans" cxnId="{895DED69-668E-43FA-A136-B1A10FFDD149}">
      <dgm:prSet/>
      <dgm:spPr/>
      <dgm:t>
        <a:bodyPr/>
        <a:lstStyle/>
        <a:p>
          <a:endParaRPr lang="es-ES"/>
        </a:p>
      </dgm:t>
    </dgm:pt>
    <dgm:pt modelId="{92CEEC7D-B364-46A4-9620-F706ECCCFFD0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s-ES_tradnl" dirty="0" smtClean="0">
              <a:solidFill>
                <a:schemeClr val="tx1">
                  <a:lumMod val="95000"/>
                  <a:lumOff val="5000"/>
                </a:schemeClr>
              </a:solidFill>
            </a:rPr>
            <a:t>Exposición cánnabis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B27A22-332B-42AD-96BB-FB676A62F567}" type="parTrans" cxnId="{AF3D7E12-F1EC-42BE-A31C-507A228CDAC4}">
      <dgm:prSet/>
      <dgm:spPr/>
      <dgm:t>
        <a:bodyPr/>
        <a:lstStyle/>
        <a:p>
          <a:endParaRPr lang="es-ES"/>
        </a:p>
      </dgm:t>
    </dgm:pt>
    <dgm:pt modelId="{A6E5CC91-0992-47B8-93D7-B88A792F50C8}" type="sibTrans" cxnId="{AF3D7E12-F1EC-42BE-A31C-507A228CDAC4}">
      <dgm:prSet/>
      <dgm:spPr/>
      <dgm:t>
        <a:bodyPr/>
        <a:lstStyle/>
        <a:p>
          <a:endParaRPr lang="es-ES"/>
        </a:p>
      </dgm:t>
    </dgm:pt>
    <dgm:pt modelId="{81D36F42-2C23-4847-B73B-DA466F46169E}">
      <dgm:prSet phldrT="[Texto]"/>
      <dgm:spPr/>
      <dgm:t>
        <a:bodyPr/>
        <a:lstStyle/>
        <a:p>
          <a:r>
            <a:rPr lang="es-ES_tradnl" dirty="0" smtClean="0"/>
            <a:t>Promover y reforzar la reflexión y el conocimiento acerca del </a:t>
          </a:r>
          <a:r>
            <a:rPr lang="es-ES_tradnl" dirty="0" smtClean="0">
              <a:solidFill>
                <a:schemeClr val="tx1">
                  <a:lumMod val="95000"/>
                  <a:lumOff val="5000"/>
                </a:schemeClr>
              </a:solidFill>
            </a:rPr>
            <a:t>consumo de cannabis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901DAC-2B29-47D6-B1D4-CE585CD2B083}" type="parTrans" cxnId="{CAEDD4CD-C9BF-4C60-9F10-2CE9AD9E8B04}">
      <dgm:prSet/>
      <dgm:spPr/>
      <dgm:t>
        <a:bodyPr/>
        <a:lstStyle/>
        <a:p>
          <a:endParaRPr lang="es-ES"/>
        </a:p>
      </dgm:t>
    </dgm:pt>
    <dgm:pt modelId="{7B51ED94-C2F6-4732-AEF5-5ABF45CCEB98}" type="sibTrans" cxnId="{CAEDD4CD-C9BF-4C60-9F10-2CE9AD9E8B04}">
      <dgm:prSet/>
      <dgm:spPr/>
      <dgm:t>
        <a:bodyPr/>
        <a:lstStyle/>
        <a:p>
          <a:endParaRPr lang="es-ES"/>
        </a:p>
      </dgm:t>
    </dgm:pt>
    <dgm:pt modelId="{2E6C8EE2-CFB4-473A-95C0-C5DC9B835ECE}" type="pres">
      <dgm:prSet presAssocID="{03A0B2CB-C591-467F-962A-7E767C8CAF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5E8CDC-EE1A-4BE5-970B-38FBAA94349E}" type="pres">
      <dgm:prSet presAssocID="{6CD0ED09-4B6E-4C9F-A2DC-D9B775ED75D0}" presName="compNode" presStyleCnt="0"/>
      <dgm:spPr/>
    </dgm:pt>
    <dgm:pt modelId="{62D8AACF-C640-4A73-851D-A68ADC362B26}" type="pres">
      <dgm:prSet presAssocID="{6CD0ED09-4B6E-4C9F-A2DC-D9B775ED75D0}" presName="aNode" presStyleLbl="bgShp" presStyleIdx="0" presStyleCnt="2"/>
      <dgm:spPr/>
      <dgm:t>
        <a:bodyPr/>
        <a:lstStyle/>
        <a:p>
          <a:endParaRPr lang="es-ES"/>
        </a:p>
      </dgm:t>
    </dgm:pt>
    <dgm:pt modelId="{DAF96CDE-01B9-4A2D-A76F-A54E48852965}" type="pres">
      <dgm:prSet presAssocID="{6CD0ED09-4B6E-4C9F-A2DC-D9B775ED75D0}" presName="textNode" presStyleLbl="bgShp" presStyleIdx="0" presStyleCnt="2"/>
      <dgm:spPr/>
      <dgm:t>
        <a:bodyPr/>
        <a:lstStyle/>
        <a:p>
          <a:endParaRPr lang="es-ES"/>
        </a:p>
      </dgm:t>
    </dgm:pt>
    <dgm:pt modelId="{931BB050-CE1B-4C25-A8B6-D7AB1FBC9AF0}" type="pres">
      <dgm:prSet presAssocID="{6CD0ED09-4B6E-4C9F-A2DC-D9B775ED75D0}" presName="compChildNode" presStyleCnt="0"/>
      <dgm:spPr/>
    </dgm:pt>
    <dgm:pt modelId="{01CFD922-2A0F-4CBC-A2C5-0FC1379E021C}" type="pres">
      <dgm:prSet presAssocID="{6CD0ED09-4B6E-4C9F-A2DC-D9B775ED75D0}" presName="theInnerList" presStyleCnt="0"/>
      <dgm:spPr/>
    </dgm:pt>
    <dgm:pt modelId="{2F6976F1-28E7-4C4F-BCFD-A92EED9077A6}" type="pres">
      <dgm:prSet presAssocID="{49BBC924-B1F4-4CA7-8D30-9879572191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D9316-8D27-44F1-BBA6-67ADBD750C8F}" type="pres">
      <dgm:prSet presAssocID="{6CD0ED09-4B6E-4C9F-A2DC-D9B775ED75D0}" presName="aSpace" presStyleCnt="0"/>
      <dgm:spPr/>
    </dgm:pt>
    <dgm:pt modelId="{7CA5E3ED-EE17-4E6D-B249-783C87B8A346}" type="pres">
      <dgm:prSet presAssocID="{92CEEC7D-B364-46A4-9620-F706ECCCFFD0}" presName="compNode" presStyleCnt="0"/>
      <dgm:spPr/>
    </dgm:pt>
    <dgm:pt modelId="{292DC342-754A-465E-BB96-4AFDB3EE0984}" type="pres">
      <dgm:prSet presAssocID="{92CEEC7D-B364-46A4-9620-F706ECCCFFD0}" presName="aNode" presStyleLbl="bgShp" presStyleIdx="1" presStyleCnt="2"/>
      <dgm:spPr/>
      <dgm:t>
        <a:bodyPr/>
        <a:lstStyle/>
        <a:p>
          <a:endParaRPr lang="es-ES"/>
        </a:p>
      </dgm:t>
    </dgm:pt>
    <dgm:pt modelId="{84C5F794-D974-4FB8-8436-F947562170E5}" type="pres">
      <dgm:prSet presAssocID="{92CEEC7D-B364-46A4-9620-F706ECCCFFD0}" presName="textNode" presStyleLbl="bgShp" presStyleIdx="1" presStyleCnt="2"/>
      <dgm:spPr/>
      <dgm:t>
        <a:bodyPr/>
        <a:lstStyle/>
        <a:p>
          <a:endParaRPr lang="es-ES"/>
        </a:p>
      </dgm:t>
    </dgm:pt>
    <dgm:pt modelId="{76DF5826-4853-41DA-BDD7-A0AA60932E3B}" type="pres">
      <dgm:prSet presAssocID="{92CEEC7D-B364-46A4-9620-F706ECCCFFD0}" presName="compChildNode" presStyleCnt="0"/>
      <dgm:spPr/>
    </dgm:pt>
    <dgm:pt modelId="{01C96DB9-7B09-4D50-BA04-38E350AFF234}" type="pres">
      <dgm:prSet presAssocID="{92CEEC7D-B364-46A4-9620-F706ECCCFFD0}" presName="theInnerList" presStyleCnt="0"/>
      <dgm:spPr/>
    </dgm:pt>
    <dgm:pt modelId="{7D65FBF1-2CDA-4406-92D1-26B061E507B0}" type="pres">
      <dgm:prSet presAssocID="{81D36F42-2C23-4847-B73B-DA466F46169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177D1D-6DB6-46F6-B301-C48539A674AF}" type="presOf" srcId="{6CD0ED09-4B6E-4C9F-A2DC-D9B775ED75D0}" destId="{62D8AACF-C640-4A73-851D-A68ADC362B26}" srcOrd="0" destOrd="0" presId="urn:microsoft.com/office/officeart/2005/8/layout/lProcess2"/>
    <dgm:cxn modelId="{CAEDD4CD-C9BF-4C60-9F10-2CE9AD9E8B04}" srcId="{92CEEC7D-B364-46A4-9620-F706ECCCFFD0}" destId="{81D36F42-2C23-4847-B73B-DA466F46169E}" srcOrd="0" destOrd="0" parTransId="{8E901DAC-2B29-47D6-B1D4-CE585CD2B083}" sibTransId="{7B51ED94-C2F6-4732-AEF5-5ABF45CCEB98}"/>
    <dgm:cxn modelId="{AF3D7E12-F1EC-42BE-A31C-507A228CDAC4}" srcId="{03A0B2CB-C591-467F-962A-7E767C8CAFFF}" destId="{92CEEC7D-B364-46A4-9620-F706ECCCFFD0}" srcOrd="1" destOrd="0" parTransId="{CCB27A22-332B-42AD-96BB-FB676A62F567}" sibTransId="{A6E5CC91-0992-47B8-93D7-B88A792F50C8}"/>
    <dgm:cxn modelId="{7431CD26-A750-46C9-9BA2-3B360A77D4D8}" type="presOf" srcId="{6CD0ED09-4B6E-4C9F-A2DC-D9B775ED75D0}" destId="{DAF96CDE-01B9-4A2D-A76F-A54E48852965}" srcOrd="1" destOrd="0" presId="urn:microsoft.com/office/officeart/2005/8/layout/lProcess2"/>
    <dgm:cxn modelId="{2340AA5D-86EF-4B28-89F1-AAAC725716B5}" srcId="{03A0B2CB-C591-467F-962A-7E767C8CAFFF}" destId="{6CD0ED09-4B6E-4C9F-A2DC-D9B775ED75D0}" srcOrd="0" destOrd="0" parTransId="{012A7C96-3986-41F3-AB91-93449E5C0C68}" sibTransId="{B3743BD9-498E-40A1-8BD5-65EF51219655}"/>
    <dgm:cxn modelId="{648D157D-4770-4D41-9419-5B16E464B92B}" type="presOf" srcId="{92CEEC7D-B364-46A4-9620-F706ECCCFFD0}" destId="{84C5F794-D974-4FB8-8436-F947562170E5}" srcOrd="1" destOrd="0" presId="urn:microsoft.com/office/officeart/2005/8/layout/lProcess2"/>
    <dgm:cxn modelId="{895DED69-668E-43FA-A136-B1A10FFDD149}" srcId="{6CD0ED09-4B6E-4C9F-A2DC-D9B775ED75D0}" destId="{49BBC924-B1F4-4CA7-8D30-98795721910F}" srcOrd="0" destOrd="0" parTransId="{22449262-C08F-495F-8BB9-E15E5ACD0604}" sibTransId="{DFBE893C-0668-407D-8CAD-F7E13744D820}"/>
    <dgm:cxn modelId="{6FB4DB81-9352-4238-B67C-0EA11F7C0C0B}" type="presOf" srcId="{49BBC924-B1F4-4CA7-8D30-98795721910F}" destId="{2F6976F1-28E7-4C4F-BCFD-A92EED9077A6}" srcOrd="0" destOrd="0" presId="urn:microsoft.com/office/officeart/2005/8/layout/lProcess2"/>
    <dgm:cxn modelId="{C315A3AE-6210-42E7-914F-1F8747B8924D}" type="presOf" srcId="{81D36F42-2C23-4847-B73B-DA466F46169E}" destId="{7D65FBF1-2CDA-4406-92D1-26B061E507B0}" srcOrd="0" destOrd="0" presId="urn:microsoft.com/office/officeart/2005/8/layout/lProcess2"/>
    <dgm:cxn modelId="{2FF51A80-8AE9-4BF8-9D9B-FEA1B6FD6989}" type="presOf" srcId="{03A0B2CB-C591-467F-962A-7E767C8CAFFF}" destId="{2E6C8EE2-CFB4-473A-95C0-C5DC9B835ECE}" srcOrd="0" destOrd="0" presId="urn:microsoft.com/office/officeart/2005/8/layout/lProcess2"/>
    <dgm:cxn modelId="{A58AF14D-2190-4BA4-948D-C1819399D300}" type="presOf" srcId="{92CEEC7D-B364-46A4-9620-F706ECCCFFD0}" destId="{292DC342-754A-465E-BB96-4AFDB3EE0984}" srcOrd="0" destOrd="0" presId="urn:microsoft.com/office/officeart/2005/8/layout/lProcess2"/>
    <dgm:cxn modelId="{791F4B29-0A38-496F-AE0C-B3DBD86D831E}" type="presParOf" srcId="{2E6C8EE2-CFB4-473A-95C0-C5DC9B835ECE}" destId="{1F5E8CDC-EE1A-4BE5-970B-38FBAA94349E}" srcOrd="0" destOrd="0" presId="urn:microsoft.com/office/officeart/2005/8/layout/lProcess2"/>
    <dgm:cxn modelId="{354B82AB-406E-44DF-983C-604627A1291A}" type="presParOf" srcId="{1F5E8CDC-EE1A-4BE5-970B-38FBAA94349E}" destId="{62D8AACF-C640-4A73-851D-A68ADC362B26}" srcOrd="0" destOrd="0" presId="urn:microsoft.com/office/officeart/2005/8/layout/lProcess2"/>
    <dgm:cxn modelId="{2986D0D8-B686-4BC5-A2ED-0F25C996D7E0}" type="presParOf" srcId="{1F5E8CDC-EE1A-4BE5-970B-38FBAA94349E}" destId="{DAF96CDE-01B9-4A2D-A76F-A54E48852965}" srcOrd="1" destOrd="0" presId="urn:microsoft.com/office/officeart/2005/8/layout/lProcess2"/>
    <dgm:cxn modelId="{375FA480-4739-4581-A5E2-FE45A9A22C84}" type="presParOf" srcId="{1F5E8CDC-EE1A-4BE5-970B-38FBAA94349E}" destId="{931BB050-CE1B-4C25-A8B6-D7AB1FBC9AF0}" srcOrd="2" destOrd="0" presId="urn:microsoft.com/office/officeart/2005/8/layout/lProcess2"/>
    <dgm:cxn modelId="{6FD2C0FB-9F49-4DCE-86B4-17DE05AF269D}" type="presParOf" srcId="{931BB050-CE1B-4C25-A8B6-D7AB1FBC9AF0}" destId="{01CFD922-2A0F-4CBC-A2C5-0FC1379E021C}" srcOrd="0" destOrd="0" presId="urn:microsoft.com/office/officeart/2005/8/layout/lProcess2"/>
    <dgm:cxn modelId="{48E45936-7189-4261-870B-D248025A1575}" type="presParOf" srcId="{01CFD922-2A0F-4CBC-A2C5-0FC1379E021C}" destId="{2F6976F1-28E7-4C4F-BCFD-A92EED9077A6}" srcOrd="0" destOrd="0" presId="urn:microsoft.com/office/officeart/2005/8/layout/lProcess2"/>
    <dgm:cxn modelId="{84FD42BB-3968-47DB-8632-30B50B2A6AB3}" type="presParOf" srcId="{2E6C8EE2-CFB4-473A-95C0-C5DC9B835ECE}" destId="{BB4D9316-8D27-44F1-BBA6-67ADBD750C8F}" srcOrd="1" destOrd="0" presId="urn:microsoft.com/office/officeart/2005/8/layout/lProcess2"/>
    <dgm:cxn modelId="{37596531-E9DC-4229-A836-AB164565E938}" type="presParOf" srcId="{2E6C8EE2-CFB4-473A-95C0-C5DC9B835ECE}" destId="{7CA5E3ED-EE17-4E6D-B249-783C87B8A346}" srcOrd="2" destOrd="0" presId="urn:microsoft.com/office/officeart/2005/8/layout/lProcess2"/>
    <dgm:cxn modelId="{5AC695ED-C235-4020-9639-730E1C517F69}" type="presParOf" srcId="{7CA5E3ED-EE17-4E6D-B249-783C87B8A346}" destId="{292DC342-754A-465E-BB96-4AFDB3EE0984}" srcOrd="0" destOrd="0" presId="urn:microsoft.com/office/officeart/2005/8/layout/lProcess2"/>
    <dgm:cxn modelId="{54581E0B-286E-43BA-B136-1DFED2850C3A}" type="presParOf" srcId="{7CA5E3ED-EE17-4E6D-B249-783C87B8A346}" destId="{84C5F794-D974-4FB8-8436-F947562170E5}" srcOrd="1" destOrd="0" presId="urn:microsoft.com/office/officeart/2005/8/layout/lProcess2"/>
    <dgm:cxn modelId="{57468C43-F239-4968-B060-9E7810BA5F7C}" type="presParOf" srcId="{7CA5E3ED-EE17-4E6D-B249-783C87B8A346}" destId="{76DF5826-4853-41DA-BDD7-A0AA60932E3B}" srcOrd="2" destOrd="0" presId="urn:microsoft.com/office/officeart/2005/8/layout/lProcess2"/>
    <dgm:cxn modelId="{B71BBE9B-6539-4526-9D70-28877F9751EF}" type="presParOf" srcId="{76DF5826-4853-41DA-BDD7-A0AA60932E3B}" destId="{01C96DB9-7B09-4D50-BA04-38E350AFF234}" srcOrd="0" destOrd="0" presId="urn:microsoft.com/office/officeart/2005/8/layout/lProcess2"/>
    <dgm:cxn modelId="{A47861CB-982B-4226-832D-77057090E482}" type="presParOf" srcId="{01C96DB9-7B09-4D50-BA04-38E350AFF234}" destId="{7D65FBF1-2CDA-4406-92D1-26B061E507B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999F87-72BF-4BFB-B0B1-4CBF21ED5A9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941B696-77ED-4036-89EF-5A8E91DDAB9F}">
      <dgm:prSet phldrT="[Texto]"/>
      <dgm:spPr/>
      <dgm:t>
        <a:bodyPr/>
        <a:lstStyle/>
        <a:p>
          <a:r>
            <a:rPr lang="es-ES_tradnl" dirty="0" smtClean="0"/>
            <a:t>Exposición alcohol</a:t>
          </a:r>
          <a:endParaRPr lang="es-ES" dirty="0"/>
        </a:p>
      </dgm:t>
    </dgm:pt>
    <dgm:pt modelId="{91A8E19E-8070-4D2A-AB0E-9E068FB9B79C}" type="parTrans" cxnId="{F5C6757E-E536-4D64-B8F8-5A70C2512657}">
      <dgm:prSet/>
      <dgm:spPr/>
      <dgm:t>
        <a:bodyPr/>
        <a:lstStyle/>
        <a:p>
          <a:endParaRPr lang="es-ES"/>
        </a:p>
      </dgm:t>
    </dgm:pt>
    <dgm:pt modelId="{21849A34-9DF3-439D-9F41-C10A5178305A}" type="sibTrans" cxnId="{F5C6757E-E536-4D64-B8F8-5A70C2512657}">
      <dgm:prSet/>
      <dgm:spPr/>
      <dgm:t>
        <a:bodyPr/>
        <a:lstStyle/>
        <a:p>
          <a:endParaRPr lang="es-ES"/>
        </a:p>
      </dgm:t>
    </dgm:pt>
    <dgm:pt modelId="{2C2FE87A-FBA0-4508-867F-6E7E20843D20}">
      <dgm:prSet phldrT="[Texto]"/>
      <dgm:spPr/>
      <dgm:t>
        <a:bodyPr/>
        <a:lstStyle/>
        <a:p>
          <a:r>
            <a:rPr lang="es-ES_tradnl" dirty="0" smtClean="0"/>
            <a:t>Exposición cannabis</a:t>
          </a:r>
          <a:endParaRPr lang="es-ES" dirty="0"/>
        </a:p>
      </dgm:t>
    </dgm:pt>
    <dgm:pt modelId="{F4531489-0807-463F-8962-834D8F56CEF2}" type="parTrans" cxnId="{2A066E1E-8E32-45E0-84EF-DDB3396AE589}">
      <dgm:prSet/>
      <dgm:spPr/>
      <dgm:t>
        <a:bodyPr/>
        <a:lstStyle/>
        <a:p>
          <a:endParaRPr lang="es-ES"/>
        </a:p>
      </dgm:t>
    </dgm:pt>
    <dgm:pt modelId="{8DFE7360-7532-4E3F-A67F-B8497D7171E5}" type="sibTrans" cxnId="{2A066E1E-8E32-45E0-84EF-DDB3396AE589}">
      <dgm:prSet/>
      <dgm:spPr/>
      <dgm:t>
        <a:bodyPr/>
        <a:lstStyle/>
        <a:p>
          <a:endParaRPr lang="es-ES"/>
        </a:p>
      </dgm:t>
    </dgm:pt>
    <dgm:pt modelId="{159AC107-3147-4B14-B4B5-21DC623EB162}" type="pres">
      <dgm:prSet presAssocID="{A2999F87-72BF-4BFB-B0B1-4CBF21ED5A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9BDA24-094A-475A-9066-E7B78B35F48C}" type="pres">
      <dgm:prSet presAssocID="{A2999F87-72BF-4BFB-B0B1-4CBF21ED5A97}" presName="ribbon" presStyleLbl="node1" presStyleIdx="0" presStyleCnt="1"/>
      <dgm:spPr/>
    </dgm:pt>
    <dgm:pt modelId="{FDAD9654-1928-4E75-B20F-A3FDC508512D}" type="pres">
      <dgm:prSet presAssocID="{A2999F87-72BF-4BFB-B0B1-4CBF21ED5A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18584-67A7-472C-B039-A4EFEB9D7FA0}" type="pres">
      <dgm:prSet presAssocID="{A2999F87-72BF-4BFB-B0B1-4CBF21ED5A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10C0D9-D3C7-45A6-9ADD-6168CCA2D39E}" type="presOf" srcId="{3941B696-77ED-4036-89EF-5A8E91DDAB9F}" destId="{FDAD9654-1928-4E75-B20F-A3FDC508512D}" srcOrd="0" destOrd="0" presId="urn:microsoft.com/office/officeart/2005/8/layout/arrow6"/>
    <dgm:cxn modelId="{F5C6757E-E536-4D64-B8F8-5A70C2512657}" srcId="{A2999F87-72BF-4BFB-B0B1-4CBF21ED5A97}" destId="{3941B696-77ED-4036-89EF-5A8E91DDAB9F}" srcOrd="0" destOrd="0" parTransId="{91A8E19E-8070-4D2A-AB0E-9E068FB9B79C}" sibTransId="{21849A34-9DF3-439D-9F41-C10A5178305A}"/>
    <dgm:cxn modelId="{FB3BD9D7-9019-4D7C-B8A8-B85F1BF2DFCC}" type="presOf" srcId="{A2999F87-72BF-4BFB-B0B1-4CBF21ED5A97}" destId="{159AC107-3147-4B14-B4B5-21DC623EB162}" srcOrd="0" destOrd="0" presId="urn:microsoft.com/office/officeart/2005/8/layout/arrow6"/>
    <dgm:cxn modelId="{1F88160B-2C70-49D1-AB6F-97657566E7F2}" type="presOf" srcId="{2C2FE87A-FBA0-4508-867F-6E7E20843D20}" destId="{7AE18584-67A7-472C-B039-A4EFEB9D7FA0}" srcOrd="0" destOrd="0" presId="urn:microsoft.com/office/officeart/2005/8/layout/arrow6"/>
    <dgm:cxn modelId="{2A066E1E-8E32-45E0-84EF-DDB3396AE589}" srcId="{A2999F87-72BF-4BFB-B0B1-4CBF21ED5A97}" destId="{2C2FE87A-FBA0-4508-867F-6E7E20843D20}" srcOrd="1" destOrd="0" parTransId="{F4531489-0807-463F-8962-834D8F56CEF2}" sibTransId="{8DFE7360-7532-4E3F-A67F-B8497D7171E5}"/>
    <dgm:cxn modelId="{B650B44C-B84F-4466-A707-EB9077249460}" type="presParOf" srcId="{159AC107-3147-4B14-B4B5-21DC623EB162}" destId="{CE9BDA24-094A-475A-9066-E7B78B35F48C}" srcOrd="0" destOrd="0" presId="urn:microsoft.com/office/officeart/2005/8/layout/arrow6"/>
    <dgm:cxn modelId="{2F9F6FF1-8D6B-4AD6-8919-1E81959EE0EC}" type="presParOf" srcId="{159AC107-3147-4B14-B4B5-21DC623EB162}" destId="{FDAD9654-1928-4E75-B20F-A3FDC508512D}" srcOrd="1" destOrd="0" presId="urn:microsoft.com/office/officeart/2005/8/layout/arrow6"/>
    <dgm:cxn modelId="{8A9F50A7-7708-49CC-808A-C4A0A066F745}" type="presParOf" srcId="{159AC107-3147-4B14-B4B5-21DC623EB162}" destId="{7AE18584-67A7-472C-B039-A4EFEB9D7F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0B2CB-C591-467F-962A-7E767C8CAFF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D0ED09-4B6E-4C9F-A2DC-D9B775ED75D0}">
      <dgm:prSet phldrT="[Texto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_tradnl" dirty="0" smtClean="0">
              <a:solidFill>
                <a:srgbClr val="FFC000"/>
              </a:solidFill>
            </a:rPr>
            <a:t>Exposición alcohol </a:t>
          </a:r>
          <a:endParaRPr lang="es-ES" dirty="0">
            <a:solidFill>
              <a:srgbClr val="FFC000"/>
            </a:solidFill>
          </a:endParaRPr>
        </a:p>
      </dgm:t>
    </dgm:pt>
    <dgm:pt modelId="{012A7C96-3986-41F3-AB91-93449E5C0C68}" type="parTrans" cxnId="{2340AA5D-86EF-4B28-89F1-AAAC725716B5}">
      <dgm:prSet/>
      <dgm:spPr/>
      <dgm:t>
        <a:bodyPr/>
        <a:lstStyle/>
        <a:p>
          <a:endParaRPr lang="es-ES"/>
        </a:p>
      </dgm:t>
    </dgm:pt>
    <dgm:pt modelId="{B3743BD9-498E-40A1-8BD5-65EF51219655}" type="sibTrans" cxnId="{2340AA5D-86EF-4B28-89F1-AAAC725716B5}">
      <dgm:prSet/>
      <dgm:spPr/>
      <dgm:t>
        <a:bodyPr/>
        <a:lstStyle/>
        <a:p>
          <a:endParaRPr lang="es-ES"/>
        </a:p>
      </dgm:t>
    </dgm:pt>
    <dgm:pt modelId="{49BBC924-B1F4-4CA7-8D30-98795721910F}">
      <dgm:prSet phldrT="[Texto]" custT="1"/>
      <dgm:spPr/>
      <dgm:t>
        <a:bodyPr/>
        <a:lstStyle/>
        <a:p>
          <a:r>
            <a:rPr lang="es-ES_tradnl" sz="3600" dirty="0" smtClean="0"/>
            <a:t>Alumnado de 3º ESO</a:t>
          </a:r>
        </a:p>
        <a:p>
          <a:endParaRPr lang="es-ES_tradnl" sz="2000" dirty="0" smtClean="0">
            <a:solidFill>
              <a:srgbClr val="CC9900"/>
            </a:solidFill>
          </a:endParaRPr>
        </a:p>
        <a:p>
          <a:r>
            <a:rPr lang="es-ES_tradnl" sz="2000" dirty="0" smtClean="0">
              <a:solidFill>
                <a:srgbClr val="CC9900"/>
              </a:solidFill>
            </a:rPr>
            <a:t>(1625 alumnos)</a:t>
          </a:r>
          <a:endParaRPr lang="es-ES" sz="2000" dirty="0">
            <a:solidFill>
              <a:srgbClr val="CC9900"/>
            </a:solidFill>
          </a:endParaRPr>
        </a:p>
      </dgm:t>
    </dgm:pt>
    <dgm:pt modelId="{22449262-C08F-495F-8BB9-E15E5ACD0604}" type="parTrans" cxnId="{895DED69-668E-43FA-A136-B1A10FFDD149}">
      <dgm:prSet/>
      <dgm:spPr/>
      <dgm:t>
        <a:bodyPr/>
        <a:lstStyle/>
        <a:p>
          <a:endParaRPr lang="es-ES"/>
        </a:p>
      </dgm:t>
    </dgm:pt>
    <dgm:pt modelId="{DFBE893C-0668-407D-8CAD-F7E13744D820}" type="sibTrans" cxnId="{895DED69-668E-43FA-A136-B1A10FFDD149}">
      <dgm:prSet/>
      <dgm:spPr/>
      <dgm:t>
        <a:bodyPr/>
        <a:lstStyle/>
        <a:p>
          <a:endParaRPr lang="es-ES"/>
        </a:p>
      </dgm:t>
    </dgm:pt>
    <dgm:pt modelId="{92CEEC7D-B364-46A4-9620-F706ECCCFFD0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s-ES_tradnl" dirty="0" smtClean="0">
              <a:solidFill>
                <a:schemeClr val="tx1">
                  <a:lumMod val="95000"/>
                  <a:lumOff val="5000"/>
                </a:schemeClr>
              </a:solidFill>
            </a:rPr>
            <a:t>Exposición cánnabis</a:t>
          </a:r>
          <a:endParaRPr lang="es-E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B27A22-332B-42AD-96BB-FB676A62F567}" type="parTrans" cxnId="{AF3D7E12-F1EC-42BE-A31C-507A228CDAC4}">
      <dgm:prSet/>
      <dgm:spPr/>
      <dgm:t>
        <a:bodyPr/>
        <a:lstStyle/>
        <a:p>
          <a:endParaRPr lang="es-ES"/>
        </a:p>
      </dgm:t>
    </dgm:pt>
    <dgm:pt modelId="{A6E5CC91-0992-47B8-93D7-B88A792F50C8}" type="sibTrans" cxnId="{AF3D7E12-F1EC-42BE-A31C-507A228CDAC4}">
      <dgm:prSet/>
      <dgm:spPr/>
      <dgm:t>
        <a:bodyPr/>
        <a:lstStyle/>
        <a:p>
          <a:endParaRPr lang="es-ES"/>
        </a:p>
      </dgm:t>
    </dgm:pt>
    <dgm:pt modelId="{81D36F42-2C23-4847-B73B-DA466F46169E}">
      <dgm:prSet phldrT="[Texto]"/>
      <dgm:spPr/>
      <dgm:t>
        <a:bodyPr/>
        <a:lstStyle/>
        <a:p>
          <a:r>
            <a:rPr lang="es-ES_tradnl" dirty="0" smtClean="0"/>
            <a:t>Alumnado de</a:t>
          </a:r>
        </a:p>
        <a:p>
          <a:r>
            <a:rPr lang="es-ES_tradnl" dirty="0" smtClean="0"/>
            <a:t>3º y 4º ESO</a:t>
          </a:r>
        </a:p>
        <a:p>
          <a:r>
            <a:rPr lang="es-ES_tradnl" dirty="0" smtClean="0"/>
            <a:t>Bachillerato</a:t>
          </a:r>
        </a:p>
        <a:p>
          <a:r>
            <a:rPr lang="es-ES_tradnl" dirty="0" smtClean="0"/>
            <a:t>FP</a:t>
          </a:r>
        </a:p>
        <a:p>
          <a:r>
            <a:rPr lang="es-ES_tradnl" dirty="0" smtClean="0"/>
            <a:t>Ciclos Formativos</a:t>
          </a:r>
        </a:p>
        <a:p>
          <a:r>
            <a:rPr lang="es-ES_tradnl" dirty="0" smtClean="0">
              <a:solidFill>
                <a:schemeClr val="tx1"/>
              </a:solidFill>
            </a:rPr>
            <a:t>(1302 alumnos)</a:t>
          </a:r>
        </a:p>
      </dgm:t>
    </dgm:pt>
    <dgm:pt modelId="{8E901DAC-2B29-47D6-B1D4-CE585CD2B083}" type="parTrans" cxnId="{CAEDD4CD-C9BF-4C60-9F10-2CE9AD9E8B04}">
      <dgm:prSet/>
      <dgm:spPr/>
      <dgm:t>
        <a:bodyPr/>
        <a:lstStyle/>
        <a:p>
          <a:endParaRPr lang="es-ES"/>
        </a:p>
      </dgm:t>
    </dgm:pt>
    <dgm:pt modelId="{7B51ED94-C2F6-4732-AEF5-5ABF45CCEB98}" type="sibTrans" cxnId="{CAEDD4CD-C9BF-4C60-9F10-2CE9AD9E8B04}">
      <dgm:prSet/>
      <dgm:spPr/>
      <dgm:t>
        <a:bodyPr/>
        <a:lstStyle/>
        <a:p>
          <a:endParaRPr lang="es-ES"/>
        </a:p>
      </dgm:t>
    </dgm:pt>
    <dgm:pt modelId="{2E6C8EE2-CFB4-473A-95C0-C5DC9B835ECE}" type="pres">
      <dgm:prSet presAssocID="{03A0B2CB-C591-467F-962A-7E767C8CAF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5E8CDC-EE1A-4BE5-970B-38FBAA94349E}" type="pres">
      <dgm:prSet presAssocID="{6CD0ED09-4B6E-4C9F-A2DC-D9B775ED75D0}" presName="compNode" presStyleCnt="0"/>
      <dgm:spPr/>
    </dgm:pt>
    <dgm:pt modelId="{62D8AACF-C640-4A73-851D-A68ADC362B26}" type="pres">
      <dgm:prSet presAssocID="{6CD0ED09-4B6E-4C9F-A2DC-D9B775ED75D0}" presName="aNode" presStyleLbl="bgShp" presStyleIdx="0" presStyleCnt="2"/>
      <dgm:spPr/>
      <dgm:t>
        <a:bodyPr/>
        <a:lstStyle/>
        <a:p>
          <a:endParaRPr lang="es-ES"/>
        </a:p>
      </dgm:t>
    </dgm:pt>
    <dgm:pt modelId="{DAF96CDE-01B9-4A2D-A76F-A54E48852965}" type="pres">
      <dgm:prSet presAssocID="{6CD0ED09-4B6E-4C9F-A2DC-D9B775ED75D0}" presName="textNode" presStyleLbl="bgShp" presStyleIdx="0" presStyleCnt="2"/>
      <dgm:spPr/>
      <dgm:t>
        <a:bodyPr/>
        <a:lstStyle/>
        <a:p>
          <a:endParaRPr lang="es-ES"/>
        </a:p>
      </dgm:t>
    </dgm:pt>
    <dgm:pt modelId="{931BB050-CE1B-4C25-A8B6-D7AB1FBC9AF0}" type="pres">
      <dgm:prSet presAssocID="{6CD0ED09-4B6E-4C9F-A2DC-D9B775ED75D0}" presName="compChildNode" presStyleCnt="0"/>
      <dgm:spPr/>
    </dgm:pt>
    <dgm:pt modelId="{01CFD922-2A0F-4CBC-A2C5-0FC1379E021C}" type="pres">
      <dgm:prSet presAssocID="{6CD0ED09-4B6E-4C9F-A2DC-D9B775ED75D0}" presName="theInnerList" presStyleCnt="0"/>
      <dgm:spPr/>
    </dgm:pt>
    <dgm:pt modelId="{2F6976F1-28E7-4C4F-BCFD-A92EED9077A6}" type="pres">
      <dgm:prSet presAssocID="{49BBC924-B1F4-4CA7-8D30-9879572191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D9316-8D27-44F1-BBA6-67ADBD750C8F}" type="pres">
      <dgm:prSet presAssocID="{6CD0ED09-4B6E-4C9F-A2DC-D9B775ED75D0}" presName="aSpace" presStyleCnt="0"/>
      <dgm:spPr/>
    </dgm:pt>
    <dgm:pt modelId="{7CA5E3ED-EE17-4E6D-B249-783C87B8A346}" type="pres">
      <dgm:prSet presAssocID="{92CEEC7D-B364-46A4-9620-F706ECCCFFD0}" presName="compNode" presStyleCnt="0"/>
      <dgm:spPr/>
    </dgm:pt>
    <dgm:pt modelId="{292DC342-754A-465E-BB96-4AFDB3EE0984}" type="pres">
      <dgm:prSet presAssocID="{92CEEC7D-B364-46A4-9620-F706ECCCFFD0}" presName="aNode" presStyleLbl="bgShp" presStyleIdx="1" presStyleCnt="2"/>
      <dgm:spPr/>
      <dgm:t>
        <a:bodyPr/>
        <a:lstStyle/>
        <a:p>
          <a:endParaRPr lang="es-ES"/>
        </a:p>
      </dgm:t>
    </dgm:pt>
    <dgm:pt modelId="{84C5F794-D974-4FB8-8436-F947562170E5}" type="pres">
      <dgm:prSet presAssocID="{92CEEC7D-B364-46A4-9620-F706ECCCFFD0}" presName="textNode" presStyleLbl="bgShp" presStyleIdx="1" presStyleCnt="2"/>
      <dgm:spPr/>
      <dgm:t>
        <a:bodyPr/>
        <a:lstStyle/>
        <a:p>
          <a:endParaRPr lang="es-ES"/>
        </a:p>
      </dgm:t>
    </dgm:pt>
    <dgm:pt modelId="{76DF5826-4853-41DA-BDD7-A0AA60932E3B}" type="pres">
      <dgm:prSet presAssocID="{92CEEC7D-B364-46A4-9620-F706ECCCFFD0}" presName="compChildNode" presStyleCnt="0"/>
      <dgm:spPr/>
    </dgm:pt>
    <dgm:pt modelId="{01C96DB9-7B09-4D50-BA04-38E350AFF234}" type="pres">
      <dgm:prSet presAssocID="{92CEEC7D-B364-46A4-9620-F706ECCCFFD0}" presName="theInnerList" presStyleCnt="0"/>
      <dgm:spPr/>
    </dgm:pt>
    <dgm:pt modelId="{7D65FBF1-2CDA-4406-92D1-26B061E507B0}" type="pres">
      <dgm:prSet presAssocID="{81D36F42-2C23-4847-B73B-DA466F46169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3D7E12-F1EC-42BE-A31C-507A228CDAC4}" srcId="{03A0B2CB-C591-467F-962A-7E767C8CAFFF}" destId="{92CEEC7D-B364-46A4-9620-F706ECCCFFD0}" srcOrd="1" destOrd="0" parTransId="{CCB27A22-332B-42AD-96BB-FB676A62F567}" sibTransId="{A6E5CC91-0992-47B8-93D7-B88A792F50C8}"/>
    <dgm:cxn modelId="{A4438045-F44D-4351-A424-5E70F0C49F5C}" type="presOf" srcId="{92CEEC7D-B364-46A4-9620-F706ECCCFFD0}" destId="{84C5F794-D974-4FB8-8436-F947562170E5}" srcOrd="1" destOrd="0" presId="urn:microsoft.com/office/officeart/2005/8/layout/lProcess2"/>
    <dgm:cxn modelId="{2C3511E4-AC86-42C7-A5AB-C26BA3858D35}" type="presOf" srcId="{6CD0ED09-4B6E-4C9F-A2DC-D9B775ED75D0}" destId="{62D8AACF-C640-4A73-851D-A68ADC362B26}" srcOrd="0" destOrd="0" presId="urn:microsoft.com/office/officeart/2005/8/layout/lProcess2"/>
    <dgm:cxn modelId="{2EE252BA-2A40-4BCE-842F-A5E7BFCC2558}" type="presOf" srcId="{6CD0ED09-4B6E-4C9F-A2DC-D9B775ED75D0}" destId="{DAF96CDE-01B9-4A2D-A76F-A54E48852965}" srcOrd="1" destOrd="0" presId="urn:microsoft.com/office/officeart/2005/8/layout/lProcess2"/>
    <dgm:cxn modelId="{2340AA5D-86EF-4B28-89F1-AAAC725716B5}" srcId="{03A0B2CB-C591-467F-962A-7E767C8CAFFF}" destId="{6CD0ED09-4B6E-4C9F-A2DC-D9B775ED75D0}" srcOrd="0" destOrd="0" parTransId="{012A7C96-3986-41F3-AB91-93449E5C0C68}" sibTransId="{B3743BD9-498E-40A1-8BD5-65EF51219655}"/>
    <dgm:cxn modelId="{895DED69-668E-43FA-A136-B1A10FFDD149}" srcId="{6CD0ED09-4B6E-4C9F-A2DC-D9B775ED75D0}" destId="{49BBC924-B1F4-4CA7-8D30-98795721910F}" srcOrd="0" destOrd="0" parTransId="{22449262-C08F-495F-8BB9-E15E5ACD0604}" sibTransId="{DFBE893C-0668-407D-8CAD-F7E13744D820}"/>
    <dgm:cxn modelId="{A171DCC5-B06C-4DE4-B205-04AB01E517D4}" type="presOf" srcId="{49BBC924-B1F4-4CA7-8D30-98795721910F}" destId="{2F6976F1-28E7-4C4F-BCFD-A92EED9077A6}" srcOrd="0" destOrd="0" presId="urn:microsoft.com/office/officeart/2005/8/layout/lProcess2"/>
    <dgm:cxn modelId="{A4080712-83AA-41EE-87E2-2503C4B74429}" type="presOf" srcId="{03A0B2CB-C591-467F-962A-7E767C8CAFFF}" destId="{2E6C8EE2-CFB4-473A-95C0-C5DC9B835ECE}" srcOrd="0" destOrd="0" presId="urn:microsoft.com/office/officeart/2005/8/layout/lProcess2"/>
    <dgm:cxn modelId="{CAEDD4CD-C9BF-4C60-9F10-2CE9AD9E8B04}" srcId="{92CEEC7D-B364-46A4-9620-F706ECCCFFD0}" destId="{81D36F42-2C23-4847-B73B-DA466F46169E}" srcOrd="0" destOrd="0" parTransId="{8E901DAC-2B29-47D6-B1D4-CE585CD2B083}" sibTransId="{7B51ED94-C2F6-4732-AEF5-5ABF45CCEB98}"/>
    <dgm:cxn modelId="{8563A06A-CA90-44DE-8C82-F14F924C2BE3}" type="presOf" srcId="{92CEEC7D-B364-46A4-9620-F706ECCCFFD0}" destId="{292DC342-754A-465E-BB96-4AFDB3EE0984}" srcOrd="0" destOrd="0" presId="urn:microsoft.com/office/officeart/2005/8/layout/lProcess2"/>
    <dgm:cxn modelId="{258F01EA-2924-41DA-A878-6BD1A9FD0685}" type="presOf" srcId="{81D36F42-2C23-4847-B73B-DA466F46169E}" destId="{7D65FBF1-2CDA-4406-92D1-26B061E507B0}" srcOrd="0" destOrd="0" presId="urn:microsoft.com/office/officeart/2005/8/layout/lProcess2"/>
    <dgm:cxn modelId="{76A09743-AB2E-4CA8-87B1-ED34F7BE8F21}" type="presParOf" srcId="{2E6C8EE2-CFB4-473A-95C0-C5DC9B835ECE}" destId="{1F5E8CDC-EE1A-4BE5-970B-38FBAA94349E}" srcOrd="0" destOrd="0" presId="urn:microsoft.com/office/officeart/2005/8/layout/lProcess2"/>
    <dgm:cxn modelId="{0B48A198-9F9E-4074-9F18-2D45AC53EC0F}" type="presParOf" srcId="{1F5E8CDC-EE1A-4BE5-970B-38FBAA94349E}" destId="{62D8AACF-C640-4A73-851D-A68ADC362B26}" srcOrd="0" destOrd="0" presId="urn:microsoft.com/office/officeart/2005/8/layout/lProcess2"/>
    <dgm:cxn modelId="{3E1B29DB-A6C1-4FE2-A5CF-955AA3B71D1A}" type="presParOf" srcId="{1F5E8CDC-EE1A-4BE5-970B-38FBAA94349E}" destId="{DAF96CDE-01B9-4A2D-A76F-A54E48852965}" srcOrd="1" destOrd="0" presId="urn:microsoft.com/office/officeart/2005/8/layout/lProcess2"/>
    <dgm:cxn modelId="{8905395F-895B-490D-A82B-7EB83C7A3687}" type="presParOf" srcId="{1F5E8CDC-EE1A-4BE5-970B-38FBAA94349E}" destId="{931BB050-CE1B-4C25-A8B6-D7AB1FBC9AF0}" srcOrd="2" destOrd="0" presId="urn:microsoft.com/office/officeart/2005/8/layout/lProcess2"/>
    <dgm:cxn modelId="{29892AD0-8120-4D17-9BF4-76F6DBEC20F9}" type="presParOf" srcId="{931BB050-CE1B-4C25-A8B6-D7AB1FBC9AF0}" destId="{01CFD922-2A0F-4CBC-A2C5-0FC1379E021C}" srcOrd="0" destOrd="0" presId="urn:microsoft.com/office/officeart/2005/8/layout/lProcess2"/>
    <dgm:cxn modelId="{41B23264-8E6E-413D-BE5E-2E9904BF2644}" type="presParOf" srcId="{01CFD922-2A0F-4CBC-A2C5-0FC1379E021C}" destId="{2F6976F1-28E7-4C4F-BCFD-A92EED9077A6}" srcOrd="0" destOrd="0" presId="urn:microsoft.com/office/officeart/2005/8/layout/lProcess2"/>
    <dgm:cxn modelId="{06FD6C12-9BA5-40C4-AF5D-85C730FB5781}" type="presParOf" srcId="{2E6C8EE2-CFB4-473A-95C0-C5DC9B835ECE}" destId="{BB4D9316-8D27-44F1-BBA6-67ADBD750C8F}" srcOrd="1" destOrd="0" presId="urn:microsoft.com/office/officeart/2005/8/layout/lProcess2"/>
    <dgm:cxn modelId="{1D674821-4F30-4AC4-A690-381EF41C9647}" type="presParOf" srcId="{2E6C8EE2-CFB4-473A-95C0-C5DC9B835ECE}" destId="{7CA5E3ED-EE17-4E6D-B249-783C87B8A346}" srcOrd="2" destOrd="0" presId="urn:microsoft.com/office/officeart/2005/8/layout/lProcess2"/>
    <dgm:cxn modelId="{AA86605F-DCC3-4D23-A97B-4A7BA319E35C}" type="presParOf" srcId="{7CA5E3ED-EE17-4E6D-B249-783C87B8A346}" destId="{292DC342-754A-465E-BB96-4AFDB3EE0984}" srcOrd="0" destOrd="0" presId="urn:microsoft.com/office/officeart/2005/8/layout/lProcess2"/>
    <dgm:cxn modelId="{D4C4A1B8-7037-47DA-97E1-30822EADF43D}" type="presParOf" srcId="{7CA5E3ED-EE17-4E6D-B249-783C87B8A346}" destId="{84C5F794-D974-4FB8-8436-F947562170E5}" srcOrd="1" destOrd="0" presId="urn:microsoft.com/office/officeart/2005/8/layout/lProcess2"/>
    <dgm:cxn modelId="{CE624124-1D8C-4F68-8ABE-0C072A655B1F}" type="presParOf" srcId="{7CA5E3ED-EE17-4E6D-B249-783C87B8A346}" destId="{76DF5826-4853-41DA-BDD7-A0AA60932E3B}" srcOrd="2" destOrd="0" presId="urn:microsoft.com/office/officeart/2005/8/layout/lProcess2"/>
    <dgm:cxn modelId="{01149E3C-4C97-42C8-919D-D600A751A9E6}" type="presParOf" srcId="{76DF5826-4853-41DA-BDD7-A0AA60932E3B}" destId="{01C96DB9-7B09-4D50-BA04-38E350AFF234}" srcOrd="0" destOrd="0" presId="urn:microsoft.com/office/officeart/2005/8/layout/lProcess2"/>
    <dgm:cxn modelId="{DAA03090-7181-4532-883A-8ABE2A3FB561}" type="presParOf" srcId="{01C96DB9-7B09-4D50-BA04-38E350AFF234}" destId="{7D65FBF1-2CDA-4406-92D1-26B061E507B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999F87-72BF-4BFB-B0B1-4CBF21ED5A9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941B696-77ED-4036-89EF-5A8E91DDAB9F}">
      <dgm:prSet phldrT="[Texto]"/>
      <dgm:spPr/>
      <dgm:t>
        <a:bodyPr/>
        <a:lstStyle/>
        <a:p>
          <a:r>
            <a:rPr lang="es-ES_tradnl" dirty="0" smtClean="0"/>
            <a:t>Exposición alcohol</a:t>
          </a:r>
          <a:endParaRPr lang="es-ES" dirty="0"/>
        </a:p>
      </dgm:t>
    </dgm:pt>
    <dgm:pt modelId="{91A8E19E-8070-4D2A-AB0E-9E068FB9B79C}" type="parTrans" cxnId="{F5C6757E-E536-4D64-B8F8-5A70C2512657}">
      <dgm:prSet/>
      <dgm:spPr/>
      <dgm:t>
        <a:bodyPr/>
        <a:lstStyle/>
        <a:p>
          <a:endParaRPr lang="es-ES"/>
        </a:p>
      </dgm:t>
    </dgm:pt>
    <dgm:pt modelId="{21849A34-9DF3-439D-9F41-C10A5178305A}" type="sibTrans" cxnId="{F5C6757E-E536-4D64-B8F8-5A70C2512657}">
      <dgm:prSet/>
      <dgm:spPr/>
      <dgm:t>
        <a:bodyPr/>
        <a:lstStyle/>
        <a:p>
          <a:endParaRPr lang="es-ES"/>
        </a:p>
      </dgm:t>
    </dgm:pt>
    <dgm:pt modelId="{2C2FE87A-FBA0-4508-867F-6E7E20843D20}">
      <dgm:prSet phldrT="[Texto]"/>
      <dgm:spPr/>
      <dgm:t>
        <a:bodyPr/>
        <a:lstStyle/>
        <a:p>
          <a:r>
            <a:rPr lang="es-ES_tradnl" dirty="0" smtClean="0"/>
            <a:t>Exposición cannabis</a:t>
          </a:r>
          <a:endParaRPr lang="es-ES" dirty="0"/>
        </a:p>
      </dgm:t>
    </dgm:pt>
    <dgm:pt modelId="{F4531489-0807-463F-8962-834D8F56CEF2}" type="parTrans" cxnId="{2A066E1E-8E32-45E0-84EF-DDB3396AE589}">
      <dgm:prSet/>
      <dgm:spPr/>
      <dgm:t>
        <a:bodyPr/>
        <a:lstStyle/>
        <a:p>
          <a:endParaRPr lang="es-ES"/>
        </a:p>
      </dgm:t>
    </dgm:pt>
    <dgm:pt modelId="{8DFE7360-7532-4E3F-A67F-B8497D7171E5}" type="sibTrans" cxnId="{2A066E1E-8E32-45E0-84EF-DDB3396AE589}">
      <dgm:prSet/>
      <dgm:spPr/>
      <dgm:t>
        <a:bodyPr/>
        <a:lstStyle/>
        <a:p>
          <a:endParaRPr lang="es-ES"/>
        </a:p>
      </dgm:t>
    </dgm:pt>
    <dgm:pt modelId="{159AC107-3147-4B14-B4B5-21DC623EB162}" type="pres">
      <dgm:prSet presAssocID="{A2999F87-72BF-4BFB-B0B1-4CBF21ED5A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9BDA24-094A-475A-9066-E7B78B35F48C}" type="pres">
      <dgm:prSet presAssocID="{A2999F87-72BF-4BFB-B0B1-4CBF21ED5A97}" presName="ribbon" presStyleLbl="node1" presStyleIdx="0" presStyleCnt="1"/>
      <dgm:spPr/>
    </dgm:pt>
    <dgm:pt modelId="{FDAD9654-1928-4E75-B20F-A3FDC508512D}" type="pres">
      <dgm:prSet presAssocID="{A2999F87-72BF-4BFB-B0B1-4CBF21ED5A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18584-67A7-472C-B039-A4EFEB9D7FA0}" type="pres">
      <dgm:prSet presAssocID="{A2999F87-72BF-4BFB-B0B1-4CBF21ED5A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F6EA27-31C1-4841-9D38-9869908E8A1E}" type="presOf" srcId="{3941B696-77ED-4036-89EF-5A8E91DDAB9F}" destId="{FDAD9654-1928-4E75-B20F-A3FDC508512D}" srcOrd="0" destOrd="0" presId="urn:microsoft.com/office/officeart/2005/8/layout/arrow6"/>
    <dgm:cxn modelId="{F5C6757E-E536-4D64-B8F8-5A70C2512657}" srcId="{A2999F87-72BF-4BFB-B0B1-4CBF21ED5A97}" destId="{3941B696-77ED-4036-89EF-5A8E91DDAB9F}" srcOrd="0" destOrd="0" parTransId="{91A8E19E-8070-4D2A-AB0E-9E068FB9B79C}" sibTransId="{21849A34-9DF3-439D-9F41-C10A5178305A}"/>
    <dgm:cxn modelId="{D582A625-AD4C-4BA8-BB3B-22D6FD660D82}" type="presOf" srcId="{A2999F87-72BF-4BFB-B0B1-4CBF21ED5A97}" destId="{159AC107-3147-4B14-B4B5-21DC623EB162}" srcOrd="0" destOrd="0" presId="urn:microsoft.com/office/officeart/2005/8/layout/arrow6"/>
    <dgm:cxn modelId="{2A066E1E-8E32-45E0-84EF-DDB3396AE589}" srcId="{A2999F87-72BF-4BFB-B0B1-4CBF21ED5A97}" destId="{2C2FE87A-FBA0-4508-867F-6E7E20843D20}" srcOrd="1" destOrd="0" parTransId="{F4531489-0807-463F-8962-834D8F56CEF2}" sibTransId="{8DFE7360-7532-4E3F-A67F-B8497D7171E5}"/>
    <dgm:cxn modelId="{BE65EB97-2787-4EF1-8F7E-15147A734FF5}" type="presOf" srcId="{2C2FE87A-FBA0-4508-867F-6E7E20843D20}" destId="{7AE18584-67A7-472C-B039-A4EFEB9D7FA0}" srcOrd="0" destOrd="0" presId="urn:microsoft.com/office/officeart/2005/8/layout/arrow6"/>
    <dgm:cxn modelId="{960D9C67-5A8A-45A1-B6DF-27F6ADAE2056}" type="presParOf" srcId="{159AC107-3147-4B14-B4B5-21DC623EB162}" destId="{CE9BDA24-094A-475A-9066-E7B78B35F48C}" srcOrd="0" destOrd="0" presId="urn:microsoft.com/office/officeart/2005/8/layout/arrow6"/>
    <dgm:cxn modelId="{8DF36BEC-7F8F-4EF1-9CE5-7FC495DD2D3B}" type="presParOf" srcId="{159AC107-3147-4B14-B4B5-21DC623EB162}" destId="{FDAD9654-1928-4E75-B20F-A3FDC508512D}" srcOrd="1" destOrd="0" presId="urn:microsoft.com/office/officeart/2005/8/layout/arrow6"/>
    <dgm:cxn modelId="{111741EB-ECCD-42E3-B0D0-C791EFEC5B6E}" type="presParOf" srcId="{159AC107-3147-4B14-B4B5-21DC623EB162}" destId="{7AE18584-67A7-472C-B039-A4EFEB9D7F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054A-9071-46C2-9CCA-768D3238BD01}">
      <dsp:nvSpPr>
        <dsp:cNvPr id="0" name=""/>
        <dsp:cNvSpPr/>
      </dsp:nvSpPr>
      <dsp:spPr>
        <a:xfrm>
          <a:off x="0" y="73618"/>
          <a:ext cx="8358246" cy="22302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2">
                <a:lumMod val="50000"/>
                <a:shade val="30000"/>
                <a:satMod val="115000"/>
              </a:schemeClr>
            </a:gs>
            <a:gs pos="50000">
              <a:schemeClr val="bg2">
                <a:lumMod val="50000"/>
                <a:shade val="67500"/>
                <a:satMod val="115000"/>
              </a:schemeClr>
            </a:gs>
            <a:gs pos="100000">
              <a:schemeClr val="bg2">
                <a:lumMod val="5000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rgbClr val="FFC000"/>
              </a:solidFill>
            </a:rPr>
            <a:t>¿Te lo tragas todo?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/>
            <a:t>EXPOSICIÓN de ALCOHOL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(2012-13)</a:t>
          </a:r>
          <a:endParaRPr lang="es-ES" sz="1800" kern="1200" dirty="0"/>
        </a:p>
      </dsp:txBody>
      <dsp:txXfrm>
        <a:off x="1930960" y="73618"/>
        <a:ext cx="6427285" cy="2230286"/>
      </dsp:txXfrm>
    </dsp:sp>
    <dsp:sp modelId="{68C4C374-9BF4-4F86-BDDD-85959F7DD64A}">
      <dsp:nvSpPr>
        <dsp:cNvPr id="0" name=""/>
        <dsp:cNvSpPr/>
      </dsp:nvSpPr>
      <dsp:spPr>
        <a:xfrm>
          <a:off x="416421" y="90084"/>
          <a:ext cx="1323528" cy="21505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8B7A1-4505-42A0-AC09-6CD388333331}">
      <dsp:nvSpPr>
        <dsp:cNvPr id="0" name=""/>
        <dsp:cNvSpPr/>
      </dsp:nvSpPr>
      <dsp:spPr>
        <a:xfrm>
          <a:off x="0" y="2489598"/>
          <a:ext cx="8358246" cy="200826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5 top </a:t>
          </a:r>
          <a:r>
            <a:rPr lang="es-ES_tradnl" sz="2500" kern="1200" dirty="0" err="1" smtClean="0"/>
            <a:t>secrets</a:t>
          </a:r>
          <a:r>
            <a:rPr lang="es-ES_tradnl" sz="2500" kern="1200" dirty="0" smtClean="0"/>
            <a:t> sobre el cannabis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EXPOSICIÓN de CÁNNABIS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(2011-12)</a:t>
          </a: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30960" y="2489598"/>
        <a:ext cx="6427285" cy="2008264"/>
      </dsp:txXfrm>
    </dsp:sp>
    <dsp:sp modelId="{A14B8DDC-710C-4724-AB8D-AA408FC47794}">
      <dsp:nvSpPr>
        <dsp:cNvPr id="0" name=""/>
        <dsp:cNvSpPr/>
      </dsp:nvSpPr>
      <dsp:spPr>
        <a:xfrm>
          <a:off x="463695" y="2663892"/>
          <a:ext cx="1262880" cy="165967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A7C77-20FB-4573-BB02-9E404CD09BF4}">
      <dsp:nvSpPr>
        <dsp:cNvPr id="0" name=""/>
        <dsp:cNvSpPr/>
      </dsp:nvSpPr>
      <dsp:spPr>
        <a:xfrm>
          <a:off x="0" y="3167"/>
          <a:ext cx="4057665" cy="40576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C4BCD6-FFE9-4F95-A3C3-B626525EA224}">
      <dsp:nvSpPr>
        <dsp:cNvPr id="0" name=""/>
        <dsp:cNvSpPr/>
      </dsp:nvSpPr>
      <dsp:spPr>
        <a:xfrm>
          <a:off x="2028832" y="3167"/>
          <a:ext cx="4733943" cy="4057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www.zaragoza.es/cmapa </a:t>
          </a:r>
          <a:endParaRPr lang="es-ES" sz="1900" kern="1200" dirty="0"/>
        </a:p>
      </dsp:txBody>
      <dsp:txXfrm>
        <a:off x="2028832" y="3167"/>
        <a:ext cx="4733943" cy="1217302"/>
      </dsp:txXfrm>
    </dsp:sp>
    <dsp:sp modelId="{3EEE9444-1175-4593-9232-8D5D1149C876}">
      <dsp:nvSpPr>
        <dsp:cNvPr id="0" name=""/>
        <dsp:cNvSpPr/>
      </dsp:nvSpPr>
      <dsp:spPr>
        <a:xfrm>
          <a:off x="710092" y="1220469"/>
          <a:ext cx="2637480" cy="2637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BB8E4B-6B8C-48C9-816A-B2EDA3A1972F}">
      <dsp:nvSpPr>
        <dsp:cNvPr id="0" name=""/>
        <dsp:cNvSpPr/>
      </dsp:nvSpPr>
      <dsp:spPr>
        <a:xfrm>
          <a:off x="2028832" y="1220469"/>
          <a:ext cx="4733943" cy="263748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htthttps://twitter.com/@cmapa_zgz</a:t>
          </a:r>
          <a:endParaRPr lang="es-ES" sz="1900" kern="1200" dirty="0"/>
        </a:p>
      </dsp:txBody>
      <dsp:txXfrm>
        <a:off x="2028832" y="1220469"/>
        <a:ext cx="4733943" cy="1217298"/>
      </dsp:txXfrm>
    </dsp:sp>
    <dsp:sp modelId="{1321684B-1BE7-47AA-99E0-7808DAECCAB9}">
      <dsp:nvSpPr>
        <dsp:cNvPr id="0" name=""/>
        <dsp:cNvSpPr/>
      </dsp:nvSpPr>
      <dsp:spPr>
        <a:xfrm>
          <a:off x="1420183" y="2437767"/>
          <a:ext cx="1217298" cy="12172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C9A7E5-EE40-4611-971C-33EE4FBAB4D8}">
      <dsp:nvSpPr>
        <dsp:cNvPr id="0" name=""/>
        <dsp:cNvSpPr/>
      </dsp:nvSpPr>
      <dsp:spPr>
        <a:xfrm>
          <a:off x="2028832" y="2437767"/>
          <a:ext cx="4733943" cy="121729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https://www.facebook.com/cmapazgz</a:t>
          </a:r>
          <a:endParaRPr lang="es-ES" sz="1900" kern="1200" dirty="0"/>
        </a:p>
      </dsp:txBody>
      <dsp:txXfrm>
        <a:off x="2028832" y="2437767"/>
        <a:ext cx="4733943" cy="1217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B616-B109-4131-9973-BFA3DA9C341B}">
      <dsp:nvSpPr>
        <dsp:cNvPr id="0" name=""/>
        <dsp:cNvSpPr/>
      </dsp:nvSpPr>
      <dsp:spPr>
        <a:xfrm>
          <a:off x="3228997" y="605"/>
          <a:ext cx="4843496" cy="23617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Metodología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Duración 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Lugar de realización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Dinamización de la exposición</a:t>
          </a:r>
          <a:endParaRPr lang="es-ES" sz="1900" kern="1200" dirty="0"/>
        </a:p>
      </dsp:txBody>
      <dsp:txXfrm>
        <a:off x="3228997" y="295828"/>
        <a:ext cx="3957827" cy="1771338"/>
      </dsp:txXfrm>
    </dsp:sp>
    <dsp:sp modelId="{C062F52E-B885-4CE2-A266-25CA70346927}">
      <dsp:nvSpPr>
        <dsp:cNvPr id="0" name=""/>
        <dsp:cNvSpPr/>
      </dsp:nvSpPr>
      <dsp:spPr>
        <a:xfrm>
          <a:off x="0" y="605"/>
          <a:ext cx="3228997" cy="2361784"/>
        </a:xfrm>
        <a:prstGeom prst="roundRect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smtClean="0"/>
            <a:t>Similitudes</a:t>
          </a:r>
          <a:endParaRPr lang="es-ES" sz="3800" kern="1200" dirty="0"/>
        </a:p>
      </dsp:txBody>
      <dsp:txXfrm>
        <a:off x="115293" y="115898"/>
        <a:ext cx="2998411" cy="2131198"/>
      </dsp:txXfrm>
    </dsp:sp>
    <dsp:sp modelId="{D0E140E5-3AA3-4335-A2F2-6BBCFE943A12}">
      <dsp:nvSpPr>
        <dsp:cNvPr id="0" name=""/>
        <dsp:cNvSpPr/>
      </dsp:nvSpPr>
      <dsp:spPr>
        <a:xfrm>
          <a:off x="3228997" y="2598568"/>
          <a:ext cx="4843496" cy="236178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Objetivos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Destinatarios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Contenido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Sustancia </a:t>
          </a:r>
          <a:endParaRPr lang="es-ES" sz="1900" kern="1200" dirty="0"/>
        </a:p>
      </dsp:txBody>
      <dsp:txXfrm>
        <a:off x="3228997" y="2893791"/>
        <a:ext cx="3957827" cy="1771338"/>
      </dsp:txXfrm>
    </dsp:sp>
    <dsp:sp modelId="{76F032BB-4D7A-4E4B-A7BB-758F7D3B2B90}">
      <dsp:nvSpPr>
        <dsp:cNvPr id="0" name=""/>
        <dsp:cNvSpPr/>
      </dsp:nvSpPr>
      <dsp:spPr>
        <a:xfrm>
          <a:off x="0" y="2598568"/>
          <a:ext cx="3228997" cy="2361784"/>
        </a:xfrm>
        <a:prstGeom prst="roundRect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smtClean="0"/>
            <a:t>Diferencias</a:t>
          </a:r>
          <a:endParaRPr lang="es-ES" sz="3800" kern="1200" dirty="0"/>
        </a:p>
      </dsp:txBody>
      <dsp:txXfrm>
        <a:off x="115293" y="2713861"/>
        <a:ext cx="2998411" cy="213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BDA24-094A-475A-9066-E7B78B35F48C}">
      <dsp:nvSpPr>
        <dsp:cNvPr id="0" name=""/>
        <dsp:cNvSpPr/>
      </dsp:nvSpPr>
      <dsp:spPr>
        <a:xfrm>
          <a:off x="625096" y="0"/>
          <a:ext cx="1607295" cy="642918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9654-1928-4E75-B20F-A3FDC508512D}">
      <dsp:nvSpPr>
        <dsp:cNvPr id="0" name=""/>
        <dsp:cNvSpPr/>
      </dsp:nvSpPr>
      <dsp:spPr>
        <a:xfrm>
          <a:off x="817971" y="112510"/>
          <a:ext cx="530407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alcohol</a:t>
          </a:r>
          <a:endParaRPr lang="es-ES" sz="700" kern="1200" dirty="0"/>
        </a:p>
      </dsp:txBody>
      <dsp:txXfrm>
        <a:off x="817971" y="112510"/>
        <a:ext cx="530407" cy="315029"/>
      </dsp:txXfrm>
    </dsp:sp>
    <dsp:sp modelId="{7AE18584-67A7-472C-B039-A4EFEB9D7FA0}">
      <dsp:nvSpPr>
        <dsp:cNvPr id="0" name=""/>
        <dsp:cNvSpPr/>
      </dsp:nvSpPr>
      <dsp:spPr>
        <a:xfrm>
          <a:off x="1428744" y="215377"/>
          <a:ext cx="626845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cannabis</a:t>
          </a:r>
          <a:endParaRPr lang="es-ES" sz="700" kern="1200" dirty="0"/>
        </a:p>
      </dsp:txBody>
      <dsp:txXfrm>
        <a:off x="1428744" y="215377"/>
        <a:ext cx="626845" cy="315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B6257-4F63-437E-A781-52F09B45BE36}">
      <dsp:nvSpPr>
        <dsp:cNvPr id="0" name=""/>
        <dsp:cNvSpPr/>
      </dsp:nvSpPr>
      <dsp:spPr>
        <a:xfrm>
          <a:off x="5500726" y="3000395"/>
          <a:ext cx="2717812" cy="113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Técnicas del CMAPA</a:t>
          </a:r>
          <a:endParaRPr lang="es-ES" sz="1800" b="1" kern="1200" dirty="0"/>
        </a:p>
      </dsp:txBody>
      <dsp:txXfrm>
        <a:off x="6341066" y="3309871"/>
        <a:ext cx="1852476" cy="803448"/>
      </dsp:txXfrm>
    </dsp:sp>
    <dsp:sp modelId="{779AF23A-F1BF-44FB-9B3D-A7C876EC5FB8}">
      <dsp:nvSpPr>
        <dsp:cNvPr id="0" name=""/>
        <dsp:cNvSpPr/>
      </dsp:nvSpPr>
      <dsp:spPr>
        <a:xfrm>
          <a:off x="245523" y="2928961"/>
          <a:ext cx="3246033" cy="1095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Centro educativo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Espacio amplio </a:t>
          </a:r>
          <a:endParaRPr lang="es-ES" sz="1800" b="1" kern="1200" dirty="0"/>
        </a:p>
      </dsp:txBody>
      <dsp:txXfrm>
        <a:off x="269580" y="3226810"/>
        <a:ext cx="2224109" cy="773261"/>
      </dsp:txXfrm>
    </dsp:sp>
    <dsp:sp modelId="{635E2991-5BF4-419A-8925-AAAD63374FB5}">
      <dsp:nvSpPr>
        <dsp:cNvPr id="0" name=""/>
        <dsp:cNvSpPr/>
      </dsp:nvSpPr>
      <dsp:spPr>
        <a:xfrm>
          <a:off x="5429298" y="71438"/>
          <a:ext cx="2790427" cy="823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2 horas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Grupo clase</a:t>
          </a:r>
          <a:endParaRPr lang="es-ES" sz="1800" b="1" kern="1200" dirty="0"/>
        </a:p>
      </dsp:txBody>
      <dsp:txXfrm>
        <a:off x="6284515" y="89527"/>
        <a:ext cx="1917121" cy="581415"/>
      </dsp:txXfrm>
    </dsp:sp>
    <dsp:sp modelId="{F9E2D06A-B1DE-462F-A19A-4BB37D0C9B43}">
      <dsp:nvSpPr>
        <dsp:cNvPr id="0" name=""/>
        <dsp:cNvSpPr/>
      </dsp:nvSpPr>
      <dsp:spPr>
        <a:xfrm>
          <a:off x="69962" y="-38476"/>
          <a:ext cx="3786079" cy="1731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Planificación previa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Montaje/traslado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Guía de actividades</a:t>
          </a:r>
          <a:endParaRPr lang="es-ES" sz="1800" b="1" kern="1200" dirty="0"/>
        </a:p>
      </dsp:txBody>
      <dsp:txXfrm>
        <a:off x="107997" y="-441"/>
        <a:ext cx="2574185" cy="1222552"/>
      </dsp:txXfrm>
    </dsp:sp>
    <dsp:sp modelId="{455A1CC5-1761-4F6E-B564-5330E197014B}">
      <dsp:nvSpPr>
        <dsp:cNvPr id="0" name=""/>
        <dsp:cNvSpPr/>
      </dsp:nvSpPr>
      <dsp:spPr>
        <a:xfrm>
          <a:off x="1755320" y="459822"/>
          <a:ext cx="2843994" cy="163934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METODOLOGÍA</a:t>
          </a:r>
          <a:endParaRPr lang="es-ES" sz="1800" kern="1200" dirty="0"/>
        </a:p>
      </dsp:txBody>
      <dsp:txXfrm>
        <a:off x="2588307" y="939975"/>
        <a:ext cx="2011007" cy="1159192"/>
      </dsp:txXfrm>
    </dsp:sp>
    <dsp:sp modelId="{0837A670-AFF2-46F1-8FC2-860031676720}">
      <dsp:nvSpPr>
        <dsp:cNvPr id="0" name=""/>
        <dsp:cNvSpPr/>
      </dsp:nvSpPr>
      <dsp:spPr>
        <a:xfrm rot="5400000">
          <a:off x="5096358" y="-142501"/>
          <a:ext cx="1639345" cy="2843994"/>
        </a:xfrm>
        <a:prstGeom prst="pieWedg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721063"/>
              <a:satOff val="2923"/>
              <a:lumOff val="8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DURACIÓN Y PARTICIPANTES</a:t>
          </a:r>
          <a:endParaRPr lang="es-ES" sz="1800" kern="1200" dirty="0"/>
        </a:p>
      </dsp:txBody>
      <dsp:txXfrm rot="-5400000">
        <a:off x="4494034" y="939976"/>
        <a:ext cx="2011007" cy="1159192"/>
      </dsp:txXfrm>
    </dsp:sp>
    <dsp:sp modelId="{D5F15B95-A948-43E0-A3AA-A24E27ADC68A}">
      <dsp:nvSpPr>
        <dsp:cNvPr id="0" name=""/>
        <dsp:cNvSpPr/>
      </dsp:nvSpPr>
      <dsp:spPr>
        <a:xfrm rot="10800000">
          <a:off x="4494034" y="2145170"/>
          <a:ext cx="2843994" cy="1639345"/>
        </a:xfrm>
        <a:prstGeom prst="pieWedg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3442126"/>
              <a:satOff val="5846"/>
              <a:lumOff val="17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DINAMiZACIÓN</a:t>
          </a:r>
          <a:r>
            <a:rPr lang="es-ES_tradnl" sz="1800" kern="1200" dirty="0" smtClean="0"/>
            <a:t> DE LA EXPOSICIÓN</a:t>
          </a:r>
          <a:endParaRPr lang="es-ES" sz="1800" kern="1200" dirty="0"/>
        </a:p>
      </dsp:txBody>
      <dsp:txXfrm rot="10800000">
        <a:off x="4494034" y="2145170"/>
        <a:ext cx="2011007" cy="1159192"/>
      </dsp:txXfrm>
    </dsp:sp>
    <dsp:sp modelId="{4C00E373-3F8D-4D6A-93D1-DCB397F31A16}">
      <dsp:nvSpPr>
        <dsp:cNvPr id="0" name=""/>
        <dsp:cNvSpPr/>
      </dsp:nvSpPr>
      <dsp:spPr>
        <a:xfrm rot="16200000">
          <a:off x="2287446" y="1613054"/>
          <a:ext cx="1639345" cy="2703577"/>
        </a:xfrm>
        <a:prstGeom prst="pieWedg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LUGAR DE REALIZACIÓN</a:t>
          </a:r>
          <a:endParaRPr lang="es-ES" sz="1800" kern="1200" dirty="0"/>
        </a:p>
      </dsp:txBody>
      <dsp:txXfrm rot="5400000">
        <a:off x="2547189" y="2145170"/>
        <a:ext cx="1911718" cy="1159192"/>
      </dsp:txXfrm>
    </dsp:sp>
    <dsp:sp modelId="{FEF3DF28-A5B1-4950-BA32-5FA9CA891242}">
      <dsp:nvSpPr>
        <dsp:cNvPr id="0" name=""/>
        <dsp:cNvSpPr/>
      </dsp:nvSpPr>
      <dsp:spPr>
        <a:xfrm>
          <a:off x="4214841" y="1857388"/>
          <a:ext cx="665126" cy="57837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6F35904-4054-48B3-BDE1-D5E8DC33642F}">
      <dsp:nvSpPr>
        <dsp:cNvPr id="0" name=""/>
        <dsp:cNvSpPr/>
      </dsp:nvSpPr>
      <dsp:spPr>
        <a:xfrm rot="10800000">
          <a:off x="4214841" y="2000266"/>
          <a:ext cx="665126" cy="57837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BDA24-094A-475A-9066-E7B78B35F48C}">
      <dsp:nvSpPr>
        <dsp:cNvPr id="0" name=""/>
        <dsp:cNvSpPr/>
      </dsp:nvSpPr>
      <dsp:spPr>
        <a:xfrm>
          <a:off x="625096" y="0"/>
          <a:ext cx="1607295" cy="642918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9654-1928-4E75-B20F-A3FDC508512D}">
      <dsp:nvSpPr>
        <dsp:cNvPr id="0" name=""/>
        <dsp:cNvSpPr/>
      </dsp:nvSpPr>
      <dsp:spPr>
        <a:xfrm>
          <a:off x="817971" y="112510"/>
          <a:ext cx="530407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alcohol</a:t>
          </a:r>
          <a:endParaRPr lang="es-ES" sz="700" kern="1200" dirty="0"/>
        </a:p>
      </dsp:txBody>
      <dsp:txXfrm>
        <a:off x="817971" y="112510"/>
        <a:ext cx="530407" cy="315029"/>
      </dsp:txXfrm>
    </dsp:sp>
    <dsp:sp modelId="{7AE18584-67A7-472C-B039-A4EFEB9D7FA0}">
      <dsp:nvSpPr>
        <dsp:cNvPr id="0" name=""/>
        <dsp:cNvSpPr/>
      </dsp:nvSpPr>
      <dsp:spPr>
        <a:xfrm>
          <a:off x="1428744" y="215377"/>
          <a:ext cx="626845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cannabis</a:t>
          </a:r>
          <a:endParaRPr lang="es-ES" sz="700" kern="1200" dirty="0"/>
        </a:p>
      </dsp:txBody>
      <dsp:txXfrm>
        <a:off x="1428744" y="215377"/>
        <a:ext cx="626845" cy="315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AACF-C640-4A73-851D-A68ADC362B26}">
      <dsp:nvSpPr>
        <dsp:cNvPr id="0" name=""/>
        <dsp:cNvSpPr/>
      </dsp:nvSpPr>
      <dsp:spPr>
        <a:xfrm>
          <a:off x="4040" y="0"/>
          <a:ext cx="3886464" cy="48895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>
              <a:solidFill>
                <a:srgbClr val="FFC000"/>
              </a:solidFill>
            </a:rPr>
            <a:t>Exposición alcohol </a:t>
          </a:r>
          <a:endParaRPr lang="es-ES" sz="3300" kern="1200" dirty="0">
            <a:solidFill>
              <a:srgbClr val="FFC000"/>
            </a:solidFill>
          </a:endParaRPr>
        </a:p>
      </dsp:txBody>
      <dsp:txXfrm>
        <a:off x="4040" y="0"/>
        <a:ext cx="3886464" cy="1466856"/>
      </dsp:txXfrm>
    </dsp:sp>
    <dsp:sp modelId="{2F6976F1-28E7-4C4F-BCFD-A92EED9077A6}">
      <dsp:nvSpPr>
        <dsp:cNvPr id="0" name=""/>
        <dsp:cNvSpPr/>
      </dsp:nvSpPr>
      <dsp:spPr>
        <a:xfrm>
          <a:off x="392686" y="1466856"/>
          <a:ext cx="3109171" cy="317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Reforzar la reflexión sobre el </a:t>
          </a:r>
          <a:r>
            <a:rPr lang="es-ES_tradnl" sz="2300" kern="1200" dirty="0" smtClean="0">
              <a:solidFill>
                <a:srgbClr val="CC9900"/>
              </a:solidFill>
            </a:rPr>
            <a:t>consumo de alcohol</a:t>
          </a:r>
          <a:endParaRPr lang="es-ES" sz="2300" kern="1200" dirty="0">
            <a:solidFill>
              <a:srgbClr val="CC9900"/>
            </a:solidFill>
          </a:endParaRPr>
        </a:p>
      </dsp:txBody>
      <dsp:txXfrm>
        <a:off x="483751" y="1557921"/>
        <a:ext cx="2927041" cy="2996058"/>
      </dsp:txXfrm>
    </dsp:sp>
    <dsp:sp modelId="{292DC342-754A-465E-BB96-4AFDB3EE0984}">
      <dsp:nvSpPr>
        <dsp:cNvPr id="0" name=""/>
        <dsp:cNvSpPr/>
      </dsp:nvSpPr>
      <dsp:spPr>
        <a:xfrm>
          <a:off x="4181989" y="0"/>
          <a:ext cx="3886464" cy="48895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Exposición cánnabis</a:t>
          </a:r>
          <a:endParaRPr lang="es-ES" sz="3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81989" y="0"/>
        <a:ext cx="3886464" cy="1466856"/>
      </dsp:txXfrm>
    </dsp:sp>
    <dsp:sp modelId="{7D65FBF1-2CDA-4406-92D1-26B061E507B0}">
      <dsp:nvSpPr>
        <dsp:cNvPr id="0" name=""/>
        <dsp:cNvSpPr/>
      </dsp:nvSpPr>
      <dsp:spPr>
        <a:xfrm>
          <a:off x="4570635" y="1466856"/>
          <a:ext cx="3109171" cy="317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Promover y reforzar la reflexión y el conocimiento acerca del </a:t>
          </a:r>
          <a:r>
            <a:rPr lang="es-ES_tradnl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consumo de cannabis</a:t>
          </a:r>
          <a:endParaRPr lang="es-ES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61700" y="1557921"/>
        <a:ext cx="2927041" cy="2996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BDA24-094A-475A-9066-E7B78B35F48C}">
      <dsp:nvSpPr>
        <dsp:cNvPr id="0" name=""/>
        <dsp:cNvSpPr/>
      </dsp:nvSpPr>
      <dsp:spPr>
        <a:xfrm>
          <a:off x="625096" y="0"/>
          <a:ext cx="1607295" cy="642918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9654-1928-4E75-B20F-A3FDC508512D}">
      <dsp:nvSpPr>
        <dsp:cNvPr id="0" name=""/>
        <dsp:cNvSpPr/>
      </dsp:nvSpPr>
      <dsp:spPr>
        <a:xfrm>
          <a:off x="817971" y="112510"/>
          <a:ext cx="530407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alcohol</a:t>
          </a:r>
          <a:endParaRPr lang="es-ES" sz="700" kern="1200" dirty="0"/>
        </a:p>
      </dsp:txBody>
      <dsp:txXfrm>
        <a:off x="817971" y="112510"/>
        <a:ext cx="530407" cy="315029"/>
      </dsp:txXfrm>
    </dsp:sp>
    <dsp:sp modelId="{7AE18584-67A7-472C-B039-A4EFEB9D7FA0}">
      <dsp:nvSpPr>
        <dsp:cNvPr id="0" name=""/>
        <dsp:cNvSpPr/>
      </dsp:nvSpPr>
      <dsp:spPr>
        <a:xfrm>
          <a:off x="1428744" y="215377"/>
          <a:ext cx="626845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cannabis</a:t>
          </a:r>
          <a:endParaRPr lang="es-ES" sz="700" kern="1200" dirty="0"/>
        </a:p>
      </dsp:txBody>
      <dsp:txXfrm>
        <a:off x="1428744" y="215377"/>
        <a:ext cx="626845" cy="315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AACF-C640-4A73-851D-A68ADC362B26}">
      <dsp:nvSpPr>
        <dsp:cNvPr id="0" name=""/>
        <dsp:cNvSpPr/>
      </dsp:nvSpPr>
      <dsp:spPr>
        <a:xfrm>
          <a:off x="4040" y="0"/>
          <a:ext cx="3886464" cy="48895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>
              <a:solidFill>
                <a:srgbClr val="FFC000"/>
              </a:solidFill>
            </a:rPr>
            <a:t>Exposición alcohol </a:t>
          </a:r>
          <a:endParaRPr lang="es-ES" sz="3300" kern="1200" dirty="0">
            <a:solidFill>
              <a:srgbClr val="FFC000"/>
            </a:solidFill>
          </a:endParaRPr>
        </a:p>
      </dsp:txBody>
      <dsp:txXfrm>
        <a:off x="4040" y="0"/>
        <a:ext cx="3886464" cy="1466856"/>
      </dsp:txXfrm>
    </dsp:sp>
    <dsp:sp modelId="{2F6976F1-28E7-4C4F-BCFD-A92EED9077A6}">
      <dsp:nvSpPr>
        <dsp:cNvPr id="0" name=""/>
        <dsp:cNvSpPr/>
      </dsp:nvSpPr>
      <dsp:spPr>
        <a:xfrm>
          <a:off x="392686" y="1466856"/>
          <a:ext cx="3109171" cy="317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Alumnado de 3º ESO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000" kern="1200" dirty="0" smtClean="0">
            <a:solidFill>
              <a:srgbClr val="CC99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CC9900"/>
              </a:solidFill>
            </a:rPr>
            <a:t>(1625 alumnos)</a:t>
          </a:r>
          <a:endParaRPr lang="es-ES" sz="2000" kern="1200" dirty="0">
            <a:solidFill>
              <a:srgbClr val="CC9900"/>
            </a:solidFill>
          </a:endParaRPr>
        </a:p>
      </dsp:txBody>
      <dsp:txXfrm>
        <a:off x="483751" y="1557921"/>
        <a:ext cx="2927041" cy="2996058"/>
      </dsp:txXfrm>
    </dsp:sp>
    <dsp:sp modelId="{292DC342-754A-465E-BB96-4AFDB3EE0984}">
      <dsp:nvSpPr>
        <dsp:cNvPr id="0" name=""/>
        <dsp:cNvSpPr/>
      </dsp:nvSpPr>
      <dsp:spPr>
        <a:xfrm>
          <a:off x="4181989" y="0"/>
          <a:ext cx="3886464" cy="48895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Exposición cánnabis</a:t>
          </a:r>
          <a:endParaRPr lang="es-ES" sz="3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81989" y="0"/>
        <a:ext cx="3886464" cy="1466856"/>
      </dsp:txXfrm>
    </dsp:sp>
    <dsp:sp modelId="{7D65FBF1-2CDA-4406-92D1-26B061E507B0}">
      <dsp:nvSpPr>
        <dsp:cNvPr id="0" name=""/>
        <dsp:cNvSpPr/>
      </dsp:nvSpPr>
      <dsp:spPr>
        <a:xfrm>
          <a:off x="4570635" y="1466856"/>
          <a:ext cx="3109171" cy="317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Alumnado 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3º y 4º ESO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Bachillerato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FP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Ciclos Formativos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/>
              </a:solidFill>
            </a:rPr>
            <a:t>(1302 alumnos)</a:t>
          </a:r>
        </a:p>
      </dsp:txBody>
      <dsp:txXfrm>
        <a:off x="4661700" y="1557921"/>
        <a:ext cx="2927041" cy="2996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BDA24-094A-475A-9066-E7B78B35F48C}">
      <dsp:nvSpPr>
        <dsp:cNvPr id="0" name=""/>
        <dsp:cNvSpPr/>
      </dsp:nvSpPr>
      <dsp:spPr>
        <a:xfrm>
          <a:off x="625096" y="0"/>
          <a:ext cx="1607295" cy="642918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9654-1928-4E75-B20F-A3FDC508512D}">
      <dsp:nvSpPr>
        <dsp:cNvPr id="0" name=""/>
        <dsp:cNvSpPr/>
      </dsp:nvSpPr>
      <dsp:spPr>
        <a:xfrm>
          <a:off x="817971" y="112510"/>
          <a:ext cx="530407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alcohol</a:t>
          </a:r>
          <a:endParaRPr lang="es-ES" sz="700" kern="1200" dirty="0"/>
        </a:p>
      </dsp:txBody>
      <dsp:txXfrm>
        <a:off x="817971" y="112510"/>
        <a:ext cx="530407" cy="315029"/>
      </dsp:txXfrm>
    </dsp:sp>
    <dsp:sp modelId="{7AE18584-67A7-472C-B039-A4EFEB9D7FA0}">
      <dsp:nvSpPr>
        <dsp:cNvPr id="0" name=""/>
        <dsp:cNvSpPr/>
      </dsp:nvSpPr>
      <dsp:spPr>
        <a:xfrm>
          <a:off x="1428744" y="215377"/>
          <a:ext cx="626845" cy="31502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892" rIns="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/>
            <a:t>Exposición cannabis</a:t>
          </a:r>
          <a:endParaRPr lang="es-ES" sz="700" kern="1200" dirty="0"/>
        </a:p>
      </dsp:txBody>
      <dsp:txXfrm>
        <a:off x="1428744" y="215377"/>
        <a:ext cx="626845" cy="315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9466D9-1121-4CE7-93EE-0CD11A44FC54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11C65F-B5C0-4379-8CFD-A5140FE455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28596" y="428604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3643274" y="5372096"/>
            <a:ext cx="5500726" cy="1485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CMAPA</a:t>
            </a:r>
          </a:p>
          <a:p>
            <a:pPr algn="ctr"/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AYUNTAMIENTO DE ZARAGOZA</a:t>
            </a:r>
          </a:p>
          <a:p>
            <a:pPr algn="ctr"/>
            <a:r>
              <a:rPr lang="es-ES_trad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de noviembre de 2016</a:t>
            </a:r>
          </a:p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3 Imagen" descr="PRESENTACION thc 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000372"/>
            <a:ext cx="1315445" cy="19288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l="87487" t="66713" r="1661" b="30130"/>
          <a:stretch>
            <a:fillRect/>
          </a:stretch>
        </p:blipFill>
        <p:spPr bwMode="auto">
          <a:xfrm>
            <a:off x="7286612" y="6429372"/>
            <a:ext cx="18573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00034" y="785794"/>
          <a:ext cx="807249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6286512" y="6215082"/>
          <a:ext cx="2857488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SIMILITUDES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6286512" y="6215082"/>
          <a:ext cx="2857488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42910" y="1397000"/>
          <a:ext cx="807249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6286512" y="6215082"/>
          <a:ext cx="2857488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023" t="9375" r="50195" b="5313"/>
          <a:stretch>
            <a:fillRect/>
          </a:stretch>
        </p:blipFill>
        <p:spPr bwMode="auto">
          <a:xfrm>
            <a:off x="142844" y="214290"/>
            <a:ext cx="314327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219" t="9375" r="50586" b="5312"/>
          <a:stretch>
            <a:fillRect/>
          </a:stretch>
        </p:blipFill>
        <p:spPr bwMode="auto">
          <a:xfrm>
            <a:off x="5857884" y="357166"/>
            <a:ext cx="307183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000364" y="285729"/>
            <a:ext cx="307183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Fiesta y alcohol            </a:t>
            </a:r>
          </a:p>
          <a:p>
            <a:pPr lvl="0"/>
            <a:endParaRPr lang="es-ES_tradnl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Convivir con quien bebe</a:t>
            </a:r>
          </a:p>
          <a:p>
            <a:pPr lvl="0"/>
            <a:endParaRPr lang="es-ES_tradnl" sz="2000" b="1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dirty="0" smtClean="0">
                <a:solidFill>
                  <a:srgbClr val="FFC000"/>
                </a:solidFill>
              </a:rPr>
              <a:t> </a:t>
            </a:r>
            <a:r>
              <a:rPr lang="es-ES_tradnl" sz="2800" b="1" dirty="0" smtClean="0">
                <a:solidFill>
                  <a:srgbClr val="FFC000"/>
                </a:solidFill>
              </a:rPr>
              <a:t>    Conductas problemáticas</a:t>
            </a:r>
          </a:p>
          <a:p>
            <a:pPr lvl="0" algn="ctr"/>
            <a:endParaRPr lang="es-ES_tradnl" sz="2000" b="1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Presión de grupo             </a:t>
            </a:r>
          </a:p>
          <a:p>
            <a:pPr lvl="0" algn="ctr"/>
            <a:endParaRPr lang="es-ES_tradnl" sz="2000" b="1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Pareja y alcohol</a:t>
            </a:r>
          </a:p>
          <a:p>
            <a:pPr lvl="0"/>
            <a:endParaRPr lang="es-ES_tradnl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Legislación </a:t>
            </a:r>
            <a:r>
              <a:rPr lang="es-ES_tradnl" dirty="0" smtClean="0">
                <a:solidFill>
                  <a:srgbClr val="FFC000"/>
                </a:solidFill>
              </a:rPr>
              <a:t>          </a:t>
            </a:r>
          </a:p>
          <a:p>
            <a:pPr lvl="0" algn="ctr"/>
            <a:endParaRPr lang="es-ES_tradnl" dirty="0" smtClean="0">
              <a:solidFill>
                <a:srgbClr val="FFC000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srgbClr val="FFC000"/>
                </a:solidFill>
              </a:rPr>
              <a:t>Motivos para no beber</a:t>
            </a:r>
          </a:p>
          <a:p>
            <a:pPr lvl="0"/>
            <a:endParaRPr lang="es-ES_tradnl" dirty="0" smtClean="0">
              <a:solidFill>
                <a:srgbClr val="FFC000"/>
              </a:solidFill>
            </a:endParaRPr>
          </a:p>
          <a:p>
            <a:pPr lvl="0"/>
            <a:endParaRPr lang="es-ES_tradnl" dirty="0" smtClean="0">
              <a:solidFill>
                <a:srgbClr val="FFC000"/>
              </a:solidFill>
            </a:endParaRPr>
          </a:p>
          <a:p>
            <a:pPr lvl="0"/>
            <a:endParaRPr lang="es-ES_tradnl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h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653" cy="6858000"/>
          </a:xfrm>
          <a:prstGeom prst="rect">
            <a:avLst/>
          </a:prstGeom>
        </p:spPr>
      </p:pic>
      <p:pic>
        <p:nvPicPr>
          <p:cNvPr id="6" name="5 Imagen" descr="thc-tab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347" y="0"/>
            <a:ext cx="2843653" cy="6858000"/>
          </a:xfrm>
          <a:prstGeom prst="rect">
            <a:avLst/>
          </a:prstGeom>
        </p:spPr>
      </p:pic>
      <p:pic>
        <p:nvPicPr>
          <p:cNvPr id="7" name="6 Imagen" descr="thc-terapeut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451448" cy="3500438"/>
          </a:xfrm>
          <a:prstGeom prst="rect">
            <a:avLst/>
          </a:prstGeom>
        </p:spPr>
      </p:pic>
      <p:pic>
        <p:nvPicPr>
          <p:cNvPr id="9" name="8 Imagen" descr="thc-contro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544007"/>
            <a:ext cx="1357322" cy="331399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DESTINATARIOS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42910" y="1397000"/>
          <a:ext cx="807249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6286512" y="6215082"/>
          <a:ext cx="2857488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428604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NOS PUEDES ENCONTRAR EN:</a:t>
            </a:r>
          </a:p>
          <a:p>
            <a:endParaRPr lang="es-ES_tradnl" dirty="0" smtClean="0"/>
          </a:p>
          <a:p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357290" y="1428736"/>
          <a:ext cx="676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F5666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181</Words>
  <Application>Microsoft Office PowerPoint</Application>
  <PresentationFormat>Presentación en pantalla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Concurrencia</vt:lpstr>
      <vt:lpstr>Presentación de PowerPoint</vt:lpstr>
      <vt:lpstr>Presentación de PowerPoint</vt:lpstr>
      <vt:lpstr>SIMILITUDES</vt:lpstr>
      <vt:lpstr>OBJETIVOS</vt:lpstr>
      <vt:lpstr>Presentación de PowerPoint</vt:lpstr>
      <vt:lpstr>Presentación de PowerPoint</vt:lpstr>
      <vt:lpstr>DESTINATARIOS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PORTATIL2</dc:creator>
  <cp:lastModifiedBy>usuario</cp:lastModifiedBy>
  <cp:revision>42</cp:revision>
  <dcterms:created xsi:type="dcterms:W3CDTF">2016-11-21T18:51:47Z</dcterms:created>
  <dcterms:modified xsi:type="dcterms:W3CDTF">2017-06-05T06:16:36Z</dcterms:modified>
</cp:coreProperties>
</file>